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3.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4.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4" r:id="rId1"/>
    <p:sldMasterId id="2147483831" r:id="rId2"/>
    <p:sldMasterId id="2147483820" r:id="rId3"/>
    <p:sldMasterId id="2147483838" r:id="rId4"/>
    <p:sldMasterId id="2147483843" r:id="rId5"/>
  </p:sldMasterIdLst>
  <p:notesMasterIdLst>
    <p:notesMasterId r:id="rId16"/>
  </p:notesMasterIdLst>
  <p:handoutMasterIdLst>
    <p:handoutMasterId r:id="rId17"/>
  </p:handoutMasterIdLst>
  <p:sldIdLst>
    <p:sldId id="259" r:id="rId6"/>
    <p:sldId id="682" r:id="rId7"/>
    <p:sldId id="260" r:id="rId8"/>
    <p:sldId id="261" r:id="rId9"/>
    <p:sldId id="683" r:id="rId10"/>
    <p:sldId id="325" r:id="rId11"/>
    <p:sldId id="319" r:id="rId12"/>
    <p:sldId id="320" r:id="rId13"/>
    <p:sldId id="331" r:id="rId14"/>
    <p:sldId id="25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766A62"/>
    <a:srgbClr val="FFFFFF"/>
    <a:srgbClr val="F8F8F8"/>
    <a:srgbClr val="13294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2" autoAdjust="0"/>
    <p:restoredTop sz="94694" autoAdjust="0"/>
  </p:normalViewPr>
  <p:slideViewPr>
    <p:cSldViewPr>
      <p:cViewPr varScale="1">
        <p:scale>
          <a:sx n="114" d="100"/>
          <a:sy n="114" d="100"/>
        </p:scale>
        <p:origin x="1560"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6" d="100"/>
          <a:sy n="96" d="100"/>
        </p:scale>
        <p:origin x="-3606" y="-11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88AE45F-060A-4E7E-9084-72B64EFC1F91}"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s-PE"/>
        </a:p>
      </dgm:t>
    </dgm:pt>
    <dgm:pt modelId="{808AA342-E7AB-47C1-B85E-708C9EC0DDBF}">
      <dgm:prSet phldrT="[Texto]"/>
      <dgm:spPr/>
      <dgm:t>
        <a:bodyPr/>
        <a:lstStyle/>
        <a:p>
          <a:r>
            <a:rPr lang="es-PE" dirty="0"/>
            <a:t>Comercialización</a:t>
          </a:r>
        </a:p>
      </dgm:t>
    </dgm:pt>
    <dgm:pt modelId="{3DDFAC43-6A65-4CCE-92EF-47A593D2EADE}" type="parTrans" cxnId="{259BC682-1C9E-4BDC-B57C-C0665F007CE3}">
      <dgm:prSet/>
      <dgm:spPr/>
      <dgm:t>
        <a:bodyPr/>
        <a:lstStyle/>
        <a:p>
          <a:endParaRPr lang="es-PE"/>
        </a:p>
      </dgm:t>
    </dgm:pt>
    <dgm:pt modelId="{FAEB0216-F9B5-4F3F-82FC-817CDBE77281}" type="sibTrans" cxnId="{259BC682-1C9E-4BDC-B57C-C0665F007CE3}">
      <dgm:prSet/>
      <dgm:spPr/>
      <dgm:t>
        <a:bodyPr/>
        <a:lstStyle/>
        <a:p>
          <a:endParaRPr lang="es-PE"/>
        </a:p>
      </dgm:t>
    </dgm:pt>
    <dgm:pt modelId="{7E41FA96-B779-420C-A9DE-AABD5BEA4B48}">
      <dgm:prSet phldrT="[Texto]"/>
      <dgm:spPr/>
      <dgm:t>
        <a:bodyPr/>
        <a:lstStyle/>
        <a:p>
          <a:r>
            <a:rPr lang="es-PE" dirty="0"/>
            <a:t>Uso - Utilidad</a:t>
          </a:r>
        </a:p>
      </dgm:t>
    </dgm:pt>
    <dgm:pt modelId="{3B408349-BA91-499F-BAC0-F602448AA86D}" type="parTrans" cxnId="{FDBA29CD-52CB-4A11-B7FC-8D8885CAC4FB}">
      <dgm:prSet/>
      <dgm:spPr/>
      <dgm:t>
        <a:bodyPr/>
        <a:lstStyle/>
        <a:p>
          <a:endParaRPr lang="es-PE"/>
        </a:p>
      </dgm:t>
    </dgm:pt>
    <dgm:pt modelId="{82D5E5EB-90E5-4335-ACD0-5A7E4001AA57}" type="sibTrans" cxnId="{FDBA29CD-52CB-4A11-B7FC-8D8885CAC4FB}">
      <dgm:prSet/>
      <dgm:spPr>
        <a:solidFill>
          <a:srgbClr val="00B050"/>
        </a:solidFill>
      </dgm:spPr>
      <dgm:t>
        <a:bodyPr/>
        <a:lstStyle/>
        <a:p>
          <a:endParaRPr lang="es-PE"/>
        </a:p>
      </dgm:t>
    </dgm:pt>
    <dgm:pt modelId="{7317C478-320A-4B66-AD04-BE91A3D7B79E}">
      <dgm:prSet phldrT="[Texto]"/>
      <dgm:spPr/>
      <dgm:t>
        <a:bodyPr/>
        <a:lstStyle/>
        <a:p>
          <a:r>
            <a:rPr lang="es-PE" dirty="0"/>
            <a:t>Residuos</a:t>
          </a:r>
        </a:p>
      </dgm:t>
    </dgm:pt>
    <dgm:pt modelId="{FD5A564E-E737-420F-A663-352C9C877E0E}" type="parTrans" cxnId="{31E3ED52-0858-4021-BAC0-2E36134BF853}">
      <dgm:prSet/>
      <dgm:spPr/>
      <dgm:t>
        <a:bodyPr/>
        <a:lstStyle/>
        <a:p>
          <a:endParaRPr lang="es-PE"/>
        </a:p>
      </dgm:t>
    </dgm:pt>
    <dgm:pt modelId="{A956ED5A-31D7-4210-BCAF-145588650926}" type="sibTrans" cxnId="{31E3ED52-0858-4021-BAC0-2E36134BF853}">
      <dgm:prSet/>
      <dgm:spPr/>
      <dgm:t>
        <a:bodyPr/>
        <a:lstStyle/>
        <a:p>
          <a:endParaRPr lang="es-PE"/>
        </a:p>
      </dgm:t>
    </dgm:pt>
    <dgm:pt modelId="{02215FE8-0BCA-42CF-95D4-C0E91C70E53F}">
      <dgm:prSet phldrT="[Texto]"/>
      <dgm:spPr/>
      <dgm:t>
        <a:bodyPr/>
        <a:lstStyle/>
        <a:p>
          <a:r>
            <a:rPr lang="es-PE" dirty="0"/>
            <a:t>Diseño industrial</a:t>
          </a:r>
        </a:p>
      </dgm:t>
    </dgm:pt>
    <dgm:pt modelId="{FB44DCC3-A41F-47AE-8218-F54E84CDED5E}" type="parTrans" cxnId="{D320DF74-E0D6-427A-8244-46DFD8804F43}">
      <dgm:prSet/>
      <dgm:spPr/>
      <dgm:t>
        <a:bodyPr/>
        <a:lstStyle/>
        <a:p>
          <a:endParaRPr lang="es-PE"/>
        </a:p>
      </dgm:t>
    </dgm:pt>
    <dgm:pt modelId="{9030E804-37BB-453D-BF54-463B272AFF01}" type="sibTrans" cxnId="{D320DF74-E0D6-427A-8244-46DFD8804F43}">
      <dgm:prSet/>
      <dgm:spPr>
        <a:solidFill>
          <a:schemeClr val="accent6"/>
        </a:solidFill>
      </dgm:spPr>
      <dgm:t>
        <a:bodyPr/>
        <a:lstStyle/>
        <a:p>
          <a:endParaRPr lang="es-PE"/>
        </a:p>
      </dgm:t>
    </dgm:pt>
    <dgm:pt modelId="{80F1E756-CC0D-4859-9604-DAD8D858BC84}">
      <dgm:prSet phldrT="[Texto]"/>
      <dgm:spPr/>
      <dgm:t>
        <a:bodyPr/>
        <a:lstStyle/>
        <a:p>
          <a:r>
            <a:rPr lang="es-PE" dirty="0"/>
            <a:t>Producción</a:t>
          </a:r>
        </a:p>
      </dgm:t>
    </dgm:pt>
    <dgm:pt modelId="{06F5FA66-9213-481C-AF54-E69E21460831}" type="parTrans" cxnId="{751AD54E-F17E-4B5E-910E-1BD057399DBB}">
      <dgm:prSet/>
      <dgm:spPr/>
      <dgm:t>
        <a:bodyPr/>
        <a:lstStyle/>
        <a:p>
          <a:endParaRPr lang="es-PE"/>
        </a:p>
      </dgm:t>
    </dgm:pt>
    <dgm:pt modelId="{AA9D4FCA-3EB4-4944-B55E-5213F006F0FB}" type="sibTrans" cxnId="{751AD54E-F17E-4B5E-910E-1BD057399DBB}">
      <dgm:prSet/>
      <dgm:spPr>
        <a:solidFill>
          <a:schemeClr val="accent3"/>
        </a:solidFill>
      </dgm:spPr>
      <dgm:t>
        <a:bodyPr/>
        <a:lstStyle/>
        <a:p>
          <a:endParaRPr lang="es-PE"/>
        </a:p>
      </dgm:t>
    </dgm:pt>
    <dgm:pt modelId="{6F9F413B-6C73-4BD0-8149-4E4C2716A6C9}" type="pres">
      <dgm:prSet presAssocID="{488AE45F-060A-4E7E-9084-72B64EFC1F91}" presName="cycle" presStyleCnt="0">
        <dgm:presLayoutVars>
          <dgm:dir/>
          <dgm:resizeHandles val="exact"/>
        </dgm:presLayoutVars>
      </dgm:prSet>
      <dgm:spPr/>
    </dgm:pt>
    <dgm:pt modelId="{7C35BE15-051D-446A-8F8A-7FA7FDE8B40E}" type="pres">
      <dgm:prSet presAssocID="{808AA342-E7AB-47C1-B85E-708C9EC0DDBF}" presName="dummy" presStyleCnt="0"/>
      <dgm:spPr/>
    </dgm:pt>
    <dgm:pt modelId="{18ADC049-0488-4B79-93C8-CD10781AA694}" type="pres">
      <dgm:prSet presAssocID="{808AA342-E7AB-47C1-B85E-708C9EC0DDBF}" presName="node" presStyleLbl="revTx" presStyleIdx="0" presStyleCnt="5">
        <dgm:presLayoutVars>
          <dgm:bulletEnabled val="1"/>
        </dgm:presLayoutVars>
      </dgm:prSet>
      <dgm:spPr/>
    </dgm:pt>
    <dgm:pt modelId="{CCA5FA3B-63BB-495C-8870-DDAE901DE66E}" type="pres">
      <dgm:prSet presAssocID="{FAEB0216-F9B5-4F3F-82FC-817CDBE77281}" presName="sibTrans" presStyleLbl="node1" presStyleIdx="0" presStyleCnt="5"/>
      <dgm:spPr/>
    </dgm:pt>
    <dgm:pt modelId="{91888D17-E182-4F85-8F7C-164BC5D2EF99}" type="pres">
      <dgm:prSet presAssocID="{7E41FA96-B779-420C-A9DE-AABD5BEA4B48}" presName="dummy" presStyleCnt="0"/>
      <dgm:spPr/>
    </dgm:pt>
    <dgm:pt modelId="{B0972F4E-AB12-4638-9B18-847DD00379B3}" type="pres">
      <dgm:prSet presAssocID="{7E41FA96-B779-420C-A9DE-AABD5BEA4B48}" presName="node" presStyleLbl="revTx" presStyleIdx="1" presStyleCnt="5">
        <dgm:presLayoutVars>
          <dgm:bulletEnabled val="1"/>
        </dgm:presLayoutVars>
      </dgm:prSet>
      <dgm:spPr/>
    </dgm:pt>
    <dgm:pt modelId="{FDD30DB2-9649-4A10-A111-D59303D0CC61}" type="pres">
      <dgm:prSet presAssocID="{82D5E5EB-90E5-4335-ACD0-5A7E4001AA57}" presName="sibTrans" presStyleLbl="node1" presStyleIdx="1" presStyleCnt="5"/>
      <dgm:spPr/>
    </dgm:pt>
    <dgm:pt modelId="{B06424C5-4E2E-49FF-BA22-F04A7EE1D2FC}" type="pres">
      <dgm:prSet presAssocID="{7317C478-320A-4B66-AD04-BE91A3D7B79E}" presName="dummy" presStyleCnt="0"/>
      <dgm:spPr/>
    </dgm:pt>
    <dgm:pt modelId="{96BB73CD-DF7A-4D68-A0E7-1BC966D433A3}" type="pres">
      <dgm:prSet presAssocID="{7317C478-320A-4B66-AD04-BE91A3D7B79E}" presName="node" presStyleLbl="revTx" presStyleIdx="2" presStyleCnt="5">
        <dgm:presLayoutVars>
          <dgm:bulletEnabled val="1"/>
        </dgm:presLayoutVars>
      </dgm:prSet>
      <dgm:spPr/>
    </dgm:pt>
    <dgm:pt modelId="{6C0E0433-EC2B-4A86-A217-268593A800E0}" type="pres">
      <dgm:prSet presAssocID="{A956ED5A-31D7-4210-BCAF-145588650926}" presName="sibTrans" presStyleLbl="node1" presStyleIdx="2" presStyleCnt="5"/>
      <dgm:spPr/>
    </dgm:pt>
    <dgm:pt modelId="{D1C969EB-9D43-4D54-A56E-70EF7295000F}" type="pres">
      <dgm:prSet presAssocID="{02215FE8-0BCA-42CF-95D4-C0E91C70E53F}" presName="dummy" presStyleCnt="0"/>
      <dgm:spPr/>
    </dgm:pt>
    <dgm:pt modelId="{CE310BBF-5447-4731-9342-01E94E34EE25}" type="pres">
      <dgm:prSet presAssocID="{02215FE8-0BCA-42CF-95D4-C0E91C70E53F}" presName="node" presStyleLbl="revTx" presStyleIdx="3" presStyleCnt="5">
        <dgm:presLayoutVars>
          <dgm:bulletEnabled val="1"/>
        </dgm:presLayoutVars>
      </dgm:prSet>
      <dgm:spPr/>
    </dgm:pt>
    <dgm:pt modelId="{6F6C2414-EAA6-422E-B560-9578B7AD1AFE}" type="pres">
      <dgm:prSet presAssocID="{9030E804-37BB-453D-BF54-463B272AFF01}" presName="sibTrans" presStyleLbl="node1" presStyleIdx="3" presStyleCnt="5"/>
      <dgm:spPr/>
    </dgm:pt>
    <dgm:pt modelId="{95FF1BBA-FB14-42E1-AE78-4CA9EFB0D005}" type="pres">
      <dgm:prSet presAssocID="{80F1E756-CC0D-4859-9604-DAD8D858BC84}" presName="dummy" presStyleCnt="0"/>
      <dgm:spPr/>
    </dgm:pt>
    <dgm:pt modelId="{FB7817E7-8E6D-4C20-81A4-8C69275F1746}" type="pres">
      <dgm:prSet presAssocID="{80F1E756-CC0D-4859-9604-DAD8D858BC84}" presName="node" presStyleLbl="revTx" presStyleIdx="4" presStyleCnt="5">
        <dgm:presLayoutVars>
          <dgm:bulletEnabled val="1"/>
        </dgm:presLayoutVars>
      </dgm:prSet>
      <dgm:spPr/>
    </dgm:pt>
    <dgm:pt modelId="{7E0339C3-C65B-4A5F-97F5-6B719EB55055}" type="pres">
      <dgm:prSet presAssocID="{AA9D4FCA-3EB4-4944-B55E-5213F006F0FB}" presName="sibTrans" presStyleLbl="node1" presStyleIdx="4" presStyleCnt="5"/>
      <dgm:spPr/>
    </dgm:pt>
  </dgm:ptLst>
  <dgm:cxnLst>
    <dgm:cxn modelId="{D470AA1C-0840-4BE3-9872-B4C8F2672079}" type="presOf" srcId="{02215FE8-0BCA-42CF-95D4-C0E91C70E53F}" destId="{CE310BBF-5447-4731-9342-01E94E34EE25}" srcOrd="0" destOrd="0" presId="urn:microsoft.com/office/officeart/2005/8/layout/cycle1"/>
    <dgm:cxn modelId="{261D6B2C-8D6D-4C94-8F4B-E89D065121BC}" type="presOf" srcId="{AA9D4FCA-3EB4-4944-B55E-5213F006F0FB}" destId="{7E0339C3-C65B-4A5F-97F5-6B719EB55055}" srcOrd="0" destOrd="0" presId="urn:microsoft.com/office/officeart/2005/8/layout/cycle1"/>
    <dgm:cxn modelId="{29AD052D-F940-4DAF-839F-3C9DF5D12A03}" type="presOf" srcId="{808AA342-E7AB-47C1-B85E-708C9EC0DDBF}" destId="{18ADC049-0488-4B79-93C8-CD10781AA694}" srcOrd="0" destOrd="0" presId="urn:microsoft.com/office/officeart/2005/8/layout/cycle1"/>
    <dgm:cxn modelId="{CF99AC2F-8D89-4E39-9EE6-BBD4CE146784}" type="presOf" srcId="{A956ED5A-31D7-4210-BCAF-145588650926}" destId="{6C0E0433-EC2B-4A86-A217-268593A800E0}" srcOrd="0" destOrd="0" presId="urn:microsoft.com/office/officeart/2005/8/layout/cycle1"/>
    <dgm:cxn modelId="{CE0E0F47-E4A3-4CFE-A42F-4E384120C514}" type="presOf" srcId="{FAEB0216-F9B5-4F3F-82FC-817CDBE77281}" destId="{CCA5FA3B-63BB-495C-8870-DDAE901DE66E}" srcOrd="0" destOrd="0" presId="urn:microsoft.com/office/officeart/2005/8/layout/cycle1"/>
    <dgm:cxn modelId="{42965B47-7A7E-4868-BB0F-DD63727DAB4E}" type="presOf" srcId="{488AE45F-060A-4E7E-9084-72B64EFC1F91}" destId="{6F9F413B-6C73-4BD0-8149-4E4C2716A6C9}" srcOrd="0" destOrd="0" presId="urn:microsoft.com/office/officeart/2005/8/layout/cycle1"/>
    <dgm:cxn modelId="{751AD54E-F17E-4B5E-910E-1BD057399DBB}" srcId="{488AE45F-060A-4E7E-9084-72B64EFC1F91}" destId="{80F1E756-CC0D-4859-9604-DAD8D858BC84}" srcOrd="4" destOrd="0" parTransId="{06F5FA66-9213-481C-AF54-E69E21460831}" sibTransId="{AA9D4FCA-3EB4-4944-B55E-5213F006F0FB}"/>
    <dgm:cxn modelId="{31E3ED52-0858-4021-BAC0-2E36134BF853}" srcId="{488AE45F-060A-4E7E-9084-72B64EFC1F91}" destId="{7317C478-320A-4B66-AD04-BE91A3D7B79E}" srcOrd="2" destOrd="0" parTransId="{FD5A564E-E737-420F-A663-352C9C877E0E}" sibTransId="{A956ED5A-31D7-4210-BCAF-145588650926}"/>
    <dgm:cxn modelId="{423BD473-49C0-4B87-B9B7-D79F3425207C}" type="presOf" srcId="{82D5E5EB-90E5-4335-ACD0-5A7E4001AA57}" destId="{FDD30DB2-9649-4A10-A111-D59303D0CC61}" srcOrd="0" destOrd="0" presId="urn:microsoft.com/office/officeart/2005/8/layout/cycle1"/>
    <dgm:cxn modelId="{D320DF74-E0D6-427A-8244-46DFD8804F43}" srcId="{488AE45F-060A-4E7E-9084-72B64EFC1F91}" destId="{02215FE8-0BCA-42CF-95D4-C0E91C70E53F}" srcOrd="3" destOrd="0" parTransId="{FB44DCC3-A41F-47AE-8218-F54E84CDED5E}" sibTransId="{9030E804-37BB-453D-BF54-463B272AFF01}"/>
    <dgm:cxn modelId="{259BC682-1C9E-4BDC-B57C-C0665F007CE3}" srcId="{488AE45F-060A-4E7E-9084-72B64EFC1F91}" destId="{808AA342-E7AB-47C1-B85E-708C9EC0DDBF}" srcOrd="0" destOrd="0" parTransId="{3DDFAC43-6A65-4CCE-92EF-47A593D2EADE}" sibTransId="{FAEB0216-F9B5-4F3F-82FC-817CDBE77281}"/>
    <dgm:cxn modelId="{0FE0FD97-D14C-4FA8-A859-C1851C5DA295}" type="presOf" srcId="{9030E804-37BB-453D-BF54-463B272AFF01}" destId="{6F6C2414-EAA6-422E-B560-9578B7AD1AFE}" srcOrd="0" destOrd="0" presId="urn:microsoft.com/office/officeart/2005/8/layout/cycle1"/>
    <dgm:cxn modelId="{CE892CA7-A6D0-46CC-B83C-0D8CF7999CEB}" type="presOf" srcId="{7317C478-320A-4B66-AD04-BE91A3D7B79E}" destId="{96BB73CD-DF7A-4D68-A0E7-1BC966D433A3}" srcOrd="0" destOrd="0" presId="urn:microsoft.com/office/officeart/2005/8/layout/cycle1"/>
    <dgm:cxn modelId="{014ACABE-D041-4205-810D-2EFBEBCC1D67}" type="presOf" srcId="{80F1E756-CC0D-4859-9604-DAD8D858BC84}" destId="{FB7817E7-8E6D-4C20-81A4-8C69275F1746}" srcOrd="0" destOrd="0" presId="urn:microsoft.com/office/officeart/2005/8/layout/cycle1"/>
    <dgm:cxn modelId="{FDBA29CD-52CB-4A11-B7FC-8D8885CAC4FB}" srcId="{488AE45F-060A-4E7E-9084-72B64EFC1F91}" destId="{7E41FA96-B779-420C-A9DE-AABD5BEA4B48}" srcOrd="1" destOrd="0" parTransId="{3B408349-BA91-499F-BAC0-F602448AA86D}" sibTransId="{82D5E5EB-90E5-4335-ACD0-5A7E4001AA57}"/>
    <dgm:cxn modelId="{5926EECD-EC68-4411-BB02-0C1DEDC3236F}" type="presOf" srcId="{7E41FA96-B779-420C-A9DE-AABD5BEA4B48}" destId="{B0972F4E-AB12-4638-9B18-847DD00379B3}" srcOrd="0" destOrd="0" presId="urn:microsoft.com/office/officeart/2005/8/layout/cycle1"/>
    <dgm:cxn modelId="{45F33709-0558-426A-92C5-117FD28A6C15}" type="presParOf" srcId="{6F9F413B-6C73-4BD0-8149-4E4C2716A6C9}" destId="{7C35BE15-051D-446A-8F8A-7FA7FDE8B40E}" srcOrd="0" destOrd="0" presId="urn:microsoft.com/office/officeart/2005/8/layout/cycle1"/>
    <dgm:cxn modelId="{EB9A28F2-FBBD-4150-AC38-1C7185F532E6}" type="presParOf" srcId="{6F9F413B-6C73-4BD0-8149-4E4C2716A6C9}" destId="{18ADC049-0488-4B79-93C8-CD10781AA694}" srcOrd="1" destOrd="0" presId="urn:microsoft.com/office/officeart/2005/8/layout/cycle1"/>
    <dgm:cxn modelId="{67F00F3B-9B29-484E-9C2B-9E82E2EF8D7A}" type="presParOf" srcId="{6F9F413B-6C73-4BD0-8149-4E4C2716A6C9}" destId="{CCA5FA3B-63BB-495C-8870-DDAE901DE66E}" srcOrd="2" destOrd="0" presId="urn:microsoft.com/office/officeart/2005/8/layout/cycle1"/>
    <dgm:cxn modelId="{6890DFD9-D27C-4DCA-9CF2-C5370B4F51BD}" type="presParOf" srcId="{6F9F413B-6C73-4BD0-8149-4E4C2716A6C9}" destId="{91888D17-E182-4F85-8F7C-164BC5D2EF99}" srcOrd="3" destOrd="0" presId="urn:microsoft.com/office/officeart/2005/8/layout/cycle1"/>
    <dgm:cxn modelId="{36B044DC-8068-418B-8DEC-2C33C1AD5281}" type="presParOf" srcId="{6F9F413B-6C73-4BD0-8149-4E4C2716A6C9}" destId="{B0972F4E-AB12-4638-9B18-847DD00379B3}" srcOrd="4" destOrd="0" presId="urn:microsoft.com/office/officeart/2005/8/layout/cycle1"/>
    <dgm:cxn modelId="{8B84B43E-65C9-437A-9D3F-C55FD3FE9E7D}" type="presParOf" srcId="{6F9F413B-6C73-4BD0-8149-4E4C2716A6C9}" destId="{FDD30DB2-9649-4A10-A111-D59303D0CC61}" srcOrd="5" destOrd="0" presId="urn:microsoft.com/office/officeart/2005/8/layout/cycle1"/>
    <dgm:cxn modelId="{BF4E32E3-9812-42C0-8C8A-00CD9524E541}" type="presParOf" srcId="{6F9F413B-6C73-4BD0-8149-4E4C2716A6C9}" destId="{B06424C5-4E2E-49FF-BA22-F04A7EE1D2FC}" srcOrd="6" destOrd="0" presId="urn:microsoft.com/office/officeart/2005/8/layout/cycle1"/>
    <dgm:cxn modelId="{562653F3-DB17-4923-8EA3-8DE98CB97964}" type="presParOf" srcId="{6F9F413B-6C73-4BD0-8149-4E4C2716A6C9}" destId="{96BB73CD-DF7A-4D68-A0E7-1BC966D433A3}" srcOrd="7" destOrd="0" presId="urn:microsoft.com/office/officeart/2005/8/layout/cycle1"/>
    <dgm:cxn modelId="{B604DB26-C75B-4413-A314-468B0CF89E74}" type="presParOf" srcId="{6F9F413B-6C73-4BD0-8149-4E4C2716A6C9}" destId="{6C0E0433-EC2B-4A86-A217-268593A800E0}" srcOrd="8" destOrd="0" presId="urn:microsoft.com/office/officeart/2005/8/layout/cycle1"/>
    <dgm:cxn modelId="{E72E21AC-C5F3-4B8B-B53B-5E889BE907CF}" type="presParOf" srcId="{6F9F413B-6C73-4BD0-8149-4E4C2716A6C9}" destId="{D1C969EB-9D43-4D54-A56E-70EF7295000F}" srcOrd="9" destOrd="0" presId="urn:microsoft.com/office/officeart/2005/8/layout/cycle1"/>
    <dgm:cxn modelId="{2708D2C0-89B2-47F7-BA31-4B0A184C4DC6}" type="presParOf" srcId="{6F9F413B-6C73-4BD0-8149-4E4C2716A6C9}" destId="{CE310BBF-5447-4731-9342-01E94E34EE25}" srcOrd="10" destOrd="0" presId="urn:microsoft.com/office/officeart/2005/8/layout/cycle1"/>
    <dgm:cxn modelId="{485F613A-17D4-43C2-A8AA-7B079922DABD}" type="presParOf" srcId="{6F9F413B-6C73-4BD0-8149-4E4C2716A6C9}" destId="{6F6C2414-EAA6-422E-B560-9578B7AD1AFE}" srcOrd="11" destOrd="0" presId="urn:microsoft.com/office/officeart/2005/8/layout/cycle1"/>
    <dgm:cxn modelId="{3C56368D-E365-47FA-B8C3-C2EFD7FE4E79}" type="presParOf" srcId="{6F9F413B-6C73-4BD0-8149-4E4C2716A6C9}" destId="{95FF1BBA-FB14-42E1-AE78-4CA9EFB0D005}" srcOrd="12" destOrd="0" presId="urn:microsoft.com/office/officeart/2005/8/layout/cycle1"/>
    <dgm:cxn modelId="{6751635C-C321-4B9F-8DDC-764EF2BDC0E5}" type="presParOf" srcId="{6F9F413B-6C73-4BD0-8149-4E4C2716A6C9}" destId="{FB7817E7-8E6D-4C20-81A4-8C69275F1746}" srcOrd="13" destOrd="0" presId="urn:microsoft.com/office/officeart/2005/8/layout/cycle1"/>
    <dgm:cxn modelId="{95E0C519-AE6C-4128-BACE-255C04BB9C1C}" type="presParOf" srcId="{6F9F413B-6C73-4BD0-8149-4E4C2716A6C9}" destId="{7E0339C3-C65B-4A5F-97F5-6B719EB55055}" srcOrd="14"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ADC049-0488-4B79-93C8-CD10781AA694}">
      <dsp:nvSpPr>
        <dsp:cNvPr id="0" name=""/>
        <dsp:cNvSpPr/>
      </dsp:nvSpPr>
      <dsp:spPr>
        <a:xfrm>
          <a:off x="3530042" y="29632"/>
          <a:ext cx="1002532" cy="10025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s-PE" sz="1000" kern="1200" dirty="0"/>
            <a:t>Comercialización</a:t>
          </a:r>
        </a:p>
      </dsp:txBody>
      <dsp:txXfrm>
        <a:off x="3530042" y="29632"/>
        <a:ext cx="1002532" cy="1002532"/>
      </dsp:txXfrm>
    </dsp:sp>
    <dsp:sp modelId="{CCA5FA3B-63BB-495C-8870-DDAE901DE66E}">
      <dsp:nvSpPr>
        <dsp:cNvPr id="0" name=""/>
        <dsp:cNvSpPr/>
      </dsp:nvSpPr>
      <dsp:spPr>
        <a:xfrm>
          <a:off x="1170864" y="525"/>
          <a:ext cx="3759864" cy="3759864"/>
        </a:xfrm>
        <a:prstGeom prst="circularArrow">
          <a:avLst>
            <a:gd name="adj1" fmla="val 5199"/>
            <a:gd name="adj2" fmla="val 335864"/>
            <a:gd name="adj3" fmla="val 21293440"/>
            <a:gd name="adj4" fmla="val 19766065"/>
            <a:gd name="adj5" fmla="val 606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0972F4E-AB12-4638-9B18-847DD00379B3}">
      <dsp:nvSpPr>
        <dsp:cNvPr id="0" name=""/>
        <dsp:cNvSpPr/>
      </dsp:nvSpPr>
      <dsp:spPr>
        <a:xfrm>
          <a:off x="4136032" y="1894677"/>
          <a:ext cx="1002532" cy="10025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s-PE" sz="1000" kern="1200" dirty="0"/>
            <a:t>Uso - Utilidad</a:t>
          </a:r>
        </a:p>
      </dsp:txBody>
      <dsp:txXfrm>
        <a:off x="4136032" y="1894677"/>
        <a:ext cx="1002532" cy="1002532"/>
      </dsp:txXfrm>
    </dsp:sp>
    <dsp:sp modelId="{FDD30DB2-9649-4A10-A111-D59303D0CC61}">
      <dsp:nvSpPr>
        <dsp:cNvPr id="0" name=""/>
        <dsp:cNvSpPr/>
      </dsp:nvSpPr>
      <dsp:spPr>
        <a:xfrm>
          <a:off x="1170864" y="525"/>
          <a:ext cx="3759864" cy="3759864"/>
        </a:xfrm>
        <a:prstGeom prst="circularArrow">
          <a:avLst>
            <a:gd name="adj1" fmla="val 5199"/>
            <a:gd name="adj2" fmla="val 335864"/>
            <a:gd name="adj3" fmla="val 4014904"/>
            <a:gd name="adj4" fmla="val 2253244"/>
            <a:gd name="adj5" fmla="val 6066"/>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6BB73CD-DF7A-4D68-A0E7-1BC966D433A3}">
      <dsp:nvSpPr>
        <dsp:cNvPr id="0" name=""/>
        <dsp:cNvSpPr/>
      </dsp:nvSpPr>
      <dsp:spPr>
        <a:xfrm>
          <a:off x="2549530" y="3047339"/>
          <a:ext cx="1002532" cy="10025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s-PE" sz="1000" kern="1200" dirty="0"/>
            <a:t>Residuos</a:t>
          </a:r>
        </a:p>
      </dsp:txBody>
      <dsp:txXfrm>
        <a:off x="2549530" y="3047339"/>
        <a:ext cx="1002532" cy="1002532"/>
      </dsp:txXfrm>
    </dsp:sp>
    <dsp:sp modelId="{6C0E0433-EC2B-4A86-A217-268593A800E0}">
      <dsp:nvSpPr>
        <dsp:cNvPr id="0" name=""/>
        <dsp:cNvSpPr/>
      </dsp:nvSpPr>
      <dsp:spPr>
        <a:xfrm>
          <a:off x="1170864" y="525"/>
          <a:ext cx="3759864" cy="3759864"/>
        </a:xfrm>
        <a:prstGeom prst="circularArrow">
          <a:avLst>
            <a:gd name="adj1" fmla="val 5199"/>
            <a:gd name="adj2" fmla="val 335864"/>
            <a:gd name="adj3" fmla="val 8210892"/>
            <a:gd name="adj4" fmla="val 6449232"/>
            <a:gd name="adj5" fmla="val 606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E310BBF-5447-4731-9342-01E94E34EE25}">
      <dsp:nvSpPr>
        <dsp:cNvPr id="0" name=""/>
        <dsp:cNvSpPr/>
      </dsp:nvSpPr>
      <dsp:spPr>
        <a:xfrm>
          <a:off x="963027" y="1894677"/>
          <a:ext cx="1002532" cy="10025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s-PE" sz="1000" kern="1200" dirty="0"/>
            <a:t>Diseño industrial</a:t>
          </a:r>
        </a:p>
      </dsp:txBody>
      <dsp:txXfrm>
        <a:off x="963027" y="1894677"/>
        <a:ext cx="1002532" cy="1002532"/>
      </dsp:txXfrm>
    </dsp:sp>
    <dsp:sp modelId="{6F6C2414-EAA6-422E-B560-9578B7AD1AFE}">
      <dsp:nvSpPr>
        <dsp:cNvPr id="0" name=""/>
        <dsp:cNvSpPr/>
      </dsp:nvSpPr>
      <dsp:spPr>
        <a:xfrm>
          <a:off x="1170864" y="525"/>
          <a:ext cx="3759864" cy="3759864"/>
        </a:xfrm>
        <a:prstGeom prst="circularArrow">
          <a:avLst>
            <a:gd name="adj1" fmla="val 5199"/>
            <a:gd name="adj2" fmla="val 335864"/>
            <a:gd name="adj3" fmla="val 12298071"/>
            <a:gd name="adj4" fmla="val 10770695"/>
            <a:gd name="adj5" fmla="val 6066"/>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B7817E7-8E6D-4C20-81A4-8C69275F1746}">
      <dsp:nvSpPr>
        <dsp:cNvPr id="0" name=""/>
        <dsp:cNvSpPr/>
      </dsp:nvSpPr>
      <dsp:spPr>
        <a:xfrm>
          <a:off x="1569017" y="29632"/>
          <a:ext cx="1002532" cy="10025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s-PE" sz="1000" kern="1200" dirty="0"/>
            <a:t>Producción</a:t>
          </a:r>
        </a:p>
      </dsp:txBody>
      <dsp:txXfrm>
        <a:off x="1569017" y="29632"/>
        <a:ext cx="1002532" cy="1002532"/>
      </dsp:txXfrm>
    </dsp:sp>
    <dsp:sp modelId="{7E0339C3-C65B-4A5F-97F5-6B719EB55055}">
      <dsp:nvSpPr>
        <dsp:cNvPr id="0" name=""/>
        <dsp:cNvSpPr/>
      </dsp:nvSpPr>
      <dsp:spPr>
        <a:xfrm>
          <a:off x="1170864" y="525"/>
          <a:ext cx="3759864" cy="3759864"/>
        </a:xfrm>
        <a:prstGeom prst="circularArrow">
          <a:avLst>
            <a:gd name="adj1" fmla="val 5199"/>
            <a:gd name="adj2" fmla="val 335864"/>
            <a:gd name="adj3" fmla="val 16865892"/>
            <a:gd name="adj4" fmla="val 15198244"/>
            <a:gd name="adj5" fmla="val 6066"/>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6074EF9-2D1C-444F-892A-3DE5023F3264}" type="datetimeFigureOut">
              <a:rPr lang="de-DE" smtClean="0"/>
              <a:pPr/>
              <a:t>10.03.2020</a:t>
            </a:fld>
            <a:endParaRPr lang="de-DE"/>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064FE75-9390-4697-9DC7-085317AE8E1C}" type="slidenum">
              <a:rPr lang="de-DE" smtClean="0"/>
              <a:pPr/>
              <a:t>‹Nº›</a:t>
            </a:fld>
            <a:endParaRPr lang="de-DE"/>
          </a:p>
        </p:txBody>
      </p:sp>
    </p:spTree>
    <p:extLst>
      <p:ext uri="{BB962C8B-B14F-4D97-AF65-F5344CB8AC3E}">
        <p14:creationId xmlns:p14="http://schemas.microsoft.com/office/powerpoint/2010/main" val="656013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FEE0E7-FE49-49E0-B574-252EA06FC051}" type="datetimeFigureOut">
              <a:rPr lang="de-DE" smtClean="0"/>
              <a:pPr/>
              <a:t>10.03.2020</a:t>
            </a:fld>
            <a:endParaRPr lang="de-D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008A02-0983-4D98-8FAA-A493F3BA4192}" type="slidenum">
              <a:rPr lang="de-DE" smtClean="0"/>
              <a:pPr/>
              <a:t>‹Nº›</a:t>
            </a:fld>
            <a:endParaRPr lang="de-DE"/>
          </a:p>
        </p:txBody>
      </p:sp>
    </p:spTree>
    <p:extLst>
      <p:ext uri="{BB962C8B-B14F-4D97-AF65-F5344CB8AC3E}">
        <p14:creationId xmlns:p14="http://schemas.microsoft.com/office/powerpoint/2010/main" val="10414504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_slide_with_image">
    <p:spTree>
      <p:nvGrpSpPr>
        <p:cNvPr id="1" name=""/>
        <p:cNvGrpSpPr/>
        <p:nvPr/>
      </p:nvGrpSpPr>
      <p:grpSpPr>
        <a:xfrm>
          <a:off x="0" y="0"/>
          <a:ext cx="0" cy="0"/>
          <a:chOff x="0" y="0"/>
          <a:chExt cx="0" cy="0"/>
        </a:xfrm>
      </p:grpSpPr>
      <p:sp>
        <p:nvSpPr>
          <p:cNvPr id="6" name="Titelplatzhalter 1" descr="CMSLegal_Cover_Heading"/>
          <p:cNvSpPr>
            <a:spLocks noGrp="1"/>
          </p:cNvSpPr>
          <p:nvPr>
            <p:ph type="title"/>
          </p:nvPr>
        </p:nvSpPr>
        <p:spPr bwMode="auto">
          <a:xfrm>
            <a:off x="432000" y="1562400"/>
            <a:ext cx="7200000" cy="93600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defRPr>
                <a:solidFill>
                  <a:srgbClr val="000000"/>
                </a:solidFill>
              </a:defRPr>
            </a:lvl1pPr>
          </a:lstStyle>
          <a:p>
            <a:pPr lvl="0"/>
            <a:r>
              <a:rPr lang="es-ES" sz="2400" baseline="0" noProof="0">
                <a:solidFill>
                  <a:srgbClr val="000000"/>
                </a:solidFill>
                <a:latin typeface="Arial"/>
              </a:rPr>
              <a:t>Haga clic para modificar el estilo de título del patrón</a:t>
            </a:r>
            <a:endParaRPr lang="en-GB" noProof="0" dirty="0"/>
          </a:p>
        </p:txBody>
      </p:sp>
      <p:sp>
        <p:nvSpPr>
          <p:cNvPr id="8" name="Text Placeholder 7" descr="CMSLegal_Cover_SubHeading"/>
          <p:cNvSpPr>
            <a:spLocks noGrp="1"/>
          </p:cNvSpPr>
          <p:nvPr>
            <p:ph type="body" sz="quarter" idx="10" hasCustomPrompt="1"/>
          </p:nvPr>
        </p:nvSpPr>
        <p:spPr>
          <a:xfrm>
            <a:off x="432000" y="2746800"/>
            <a:ext cx="7200000" cy="936000"/>
          </a:xfrm>
        </p:spPr>
        <p:txBody>
          <a:bodyPr/>
          <a:lstStyle>
            <a:lvl1pPr marL="0" indent="0">
              <a:defRPr baseline="0">
                <a:solidFill>
                  <a:schemeClr val="tx1"/>
                </a:solidFill>
              </a:defRPr>
            </a:lvl1pPr>
          </a:lstStyle>
          <a:p>
            <a:pPr lvl="0"/>
            <a:r>
              <a:rPr lang="en-GB" sz="1800" baseline="0" noProof="0" dirty="0">
                <a:solidFill>
                  <a:srgbClr val="000000"/>
                </a:solidFill>
                <a:latin typeface="Arial"/>
              </a:rPr>
              <a:t>Sub-heading, Arial 18/22pt.</a:t>
            </a:r>
            <a:endParaRPr lang="en-GB" noProof="0"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lide_with_large_object">
    <p:spTree>
      <p:nvGrpSpPr>
        <p:cNvPr id="1" name=""/>
        <p:cNvGrpSpPr/>
        <p:nvPr/>
      </p:nvGrpSpPr>
      <p:grpSpPr>
        <a:xfrm>
          <a:off x="0" y="0"/>
          <a:ext cx="0" cy="0"/>
          <a:chOff x="0" y="0"/>
          <a:chExt cx="0" cy="0"/>
        </a:xfrm>
      </p:grpSpPr>
      <p:sp>
        <p:nvSpPr>
          <p:cNvPr id="8" name="Textplatzhalter 7"/>
          <p:cNvSpPr>
            <a:spLocks noGrp="1"/>
          </p:cNvSpPr>
          <p:nvPr>
            <p:ph type="body" sz="quarter" idx="10"/>
          </p:nvPr>
        </p:nvSpPr>
        <p:spPr>
          <a:xfrm>
            <a:off x="432000" y="547200"/>
            <a:ext cx="8280000" cy="720000"/>
          </a:xfrm>
        </p:spPr>
        <p:txBody>
          <a:bodyPr anchor="ctr" anchorCtr="0">
            <a:noAutofit/>
          </a:bodyPr>
          <a:lstStyle>
            <a:lvl1pPr marL="0" indent="0" algn="l">
              <a:lnSpc>
                <a:spcPts val="2400"/>
              </a:lnSpc>
              <a:spcBef>
                <a:spcPts val="0"/>
              </a:spcBef>
              <a:buFontTx/>
              <a:buNone/>
              <a:defRPr sz="2400">
                <a:solidFill>
                  <a:srgbClr val="000000"/>
                </a:solidFill>
              </a:defRPr>
            </a:lvl1pPr>
            <a:lvl2pPr marL="0" indent="0" algn="l">
              <a:buFontTx/>
              <a:buNone/>
              <a:defRPr sz="2400"/>
            </a:lvl2pPr>
            <a:lvl3pPr marL="0" indent="0" algn="l">
              <a:buFontTx/>
              <a:buNone/>
              <a:defRPr sz="2400"/>
            </a:lvl3pPr>
            <a:lvl4pPr marL="0" indent="0" algn="l">
              <a:buFontTx/>
              <a:buNone/>
              <a:defRPr sz="2400"/>
            </a:lvl4pPr>
            <a:lvl5pPr marL="0" indent="0" algn="l">
              <a:buFontTx/>
              <a:buNone/>
              <a:defRPr sz="2400"/>
            </a:lvl5pPr>
          </a:lstStyle>
          <a:p>
            <a:pPr lvl="0"/>
            <a:r>
              <a:rPr lang="en-GB" noProof="0" dirty="0"/>
              <a:t>Click to edit Master text styles</a:t>
            </a:r>
          </a:p>
        </p:txBody>
      </p:sp>
      <p:sp>
        <p:nvSpPr>
          <p:cNvPr id="7" name="Foliennummernplatzhalter 5" descr="CMSLegal_Footer_SlideNumber"/>
          <p:cNvSpPr>
            <a:spLocks noGrp="1"/>
          </p:cNvSpPr>
          <p:nvPr>
            <p:ph type="sldNum" sz="quarter" idx="16"/>
          </p:nvPr>
        </p:nvSpPr>
        <p:spPr>
          <a:xfrm>
            <a:off x="432000" y="6537600"/>
            <a:ext cx="324000" cy="252000"/>
          </a:xfrm>
          <a:prstGeom prst="rect">
            <a:avLst/>
          </a:prstGeom>
        </p:spPr>
        <p:txBody>
          <a:bodyPr/>
          <a:lstStyle>
            <a:lvl1pPr>
              <a:defRPr/>
            </a:lvl1pPr>
          </a:lstStyle>
          <a:p>
            <a:fld id="{DBADB286-8906-46F4-AFB0-BBD9285A98EB}" type="slidenum">
              <a:rPr lang="en-GB" noProof="0" smtClean="0"/>
              <a:pPr/>
              <a:t>‹Nº›</a:t>
            </a:fld>
            <a:endParaRPr lang="en-GB" noProof="0" dirty="0"/>
          </a:p>
        </p:txBody>
      </p:sp>
      <p:sp>
        <p:nvSpPr>
          <p:cNvPr id="3" name="Inhaltsplatzhalter 2"/>
          <p:cNvSpPr>
            <a:spLocks noGrp="1"/>
          </p:cNvSpPr>
          <p:nvPr>
            <p:ph sz="quarter" idx="17" hasCustomPrompt="1"/>
          </p:nvPr>
        </p:nvSpPr>
        <p:spPr>
          <a:xfrm>
            <a:off x="432000" y="2505600"/>
            <a:ext cx="8280000" cy="3823200"/>
          </a:xfrm>
        </p:spPr>
        <p:txBody>
          <a:bodyPr/>
          <a:lstStyle>
            <a:lvl1pPr marL="342900" marR="0" indent="-342900" algn="l" defTabSz="914400" rtl="0" eaLnBrk="1" fontAlgn="base" latinLnBrk="0" hangingPunct="1">
              <a:lnSpc>
                <a:spcPct val="100000"/>
              </a:lnSpc>
              <a:spcBef>
                <a:spcPct val="20000"/>
              </a:spcBef>
              <a:spcAft>
                <a:spcPct val="0"/>
              </a:spcAft>
              <a:buClrTx/>
              <a:buSzTx/>
              <a:buFont typeface="Symbol" pitchFamily="-110" charset="2"/>
              <a:buChar char="-"/>
              <a:tabLst/>
              <a:defRPr/>
            </a:lvl1pPr>
            <a:lvl2pPr marL="648000" marR="0" indent="-285750" algn="l" defTabSz="914400" rtl="0" eaLnBrk="1" fontAlgn="base" latinLnBrk="0" hangingPunct="1">
              <a:lnSpc>
                <a:spcPct val="100000"/>
              </a:lnSpc>
              <a:spcBef>
                <a:spcPct val="20000"/>
              </a:spcBef>
              <a:spcAft>
                <a:spcPct val="0"/>
              </a:spcAft>
              <a:buClrTx/>
              <a:buSzTx/>
              <a:buFont typeface="Arial" charset="0"/>
              <a:buChar char="•"/>
              <a:tabLst/>
              <a:defRPr/>
            </a:lvl2pPr>
            <a:lvl3pPr marL="900000" marR="0" indent="-228600" algn="l" defTabSz="914400" rtl="0" eaLnBrk="1" fontAlgn="base" latinLnBrk="0" hangingPunct="1">
              <a:lnSpc>
                <a:spcPct val="100000"/>
              </a:lnSpc>
              <a:spcBef>
                <a:spcPct val="20000"/>
              </a:spcBef>
              <a:spcAft>
                <a:spcPct val="0"/>
              </a:spcAft>
              <a:buClrTx/>
              <a:buSzTx/>
              <a:buFont typeface="Symbol" pitchFamily="-110" charset="2"/>
              <a:buChar char="-"/>
              <a:tabLst/>
              <a:defRPr/>
            </a:lvl3pPr>
            <a:lvl4pPr marL="1152000" marR="0" indent="-228600" algn="l" defTabSz="914400" rtl="0" eaLnBrk="1" fontAlgn="base" latinLnBrk="0" hangingPunct="1">
              <a:lnSpc>
                <a:spcPct val="100000"/>
              </a:lnSpc>
              <a:spcBef>
                <a:spcPct val="20000"/>
              </a:spcBef>
              <a:spcAft>
                <a:spcPct val="0"/>
              </a:spcAft>
              <a:buClrTx/>
              <a:buSzTx/>
              <a:buFont typeface="Arial" charset="0"/>
              <a:buChar char="•"/>
              <a:tabLst/>
              <a:defRPr/>
            </a:lvl4pPr>
            <a:lvl5pPr marL="1404000" marR="0" indent="-228600" algn="l" defTabSz="914400" rtl="0" eaLnBrk="1" fontAlgn="base" latinLnBrk="0" hangingPunct="1">
              <a:lnSpc>
                <a:spcPct val="100000"/>
              </a:lnSpc>
              <a:spcBef>
                <a:spcPct val="20000"/>
              </a:spcBef>
              <a:spcAft>
                <a:spcPct val="0"/>
              </a:spcAft>
              <a:buClrTx/>
              <a:buSzTx/>
              <a:buFont typeface="Symbol" pitchFamily="-110" charset="2"/>
              <a:buChar char="-"/>
              <a:tabLst/>
              <a:defRPr/>
            </a:lvl5pPr>
          </a:lstStyle>
          <a:p>
            <a:pPr marL="342900" marR="0" lvl="0" indent="-342900" algn="l" defTabSz="914400" rtl="0" eaLnBrk="1" fontAlgn="base" latinLnBrk="0" hangingPunct="1">
              <a:lnSpc>
                <a:spcPct val="100000"/>
              </a:lnSpc>
              <a:spcBef>
                <a:spcPct val="20000"/>
              </a:spcBef>
              <a:spcAft>
                <a:spcPct val="0"/>
              </a:spcAft>
              <a:buClrTx/>
              <a:buSzTx/>
              <a:buFont typeface="Symbol" pitchFamily="-110" charset="2"/>
              <a:buChar char="-"/>
              <a:tabLst/>
              <a:defRPr/>
            </a:pPr>
            <a:r>
              <a:rPr kumimoji="0" lang="en-US" sz="2000" b="0" i="0" u="none" strike="noStrike" kern="1200" cap="none" spc="0" normalizeH="0" baseline="0" noProof="0" dirty="0">
                <a:ln>
                  <a:noFill/>
                </a:ln>
                <a:solidFill>
                  <a:prstClr val="black"/>
                </a:solidFill>
                <a:effectLst/>
                <a:uLnTx/>
                <a:uFillTx/>
                <a:latin typeface="Arial" pitchFamily="34" charset="0"/>
                <a:cs typeface="Arial" pitchFamily="34" charset="0"/>
              </a:rPr>
              <a:t>Mark the box with your mouse, then insert any item from the toolbar</a:t>
            </a:r>
            <a:endParaRPr kumimoji="0" lang="en-GB" sz="2000" b="0" i="0" u="none" strike="noStrike" kern="1200" cap="none" spc="0" normalizeH="0" baseline="0" noProof="0" dirty="0">
              <a:ln>
                <a:noFill/>
              </a:ln>
              <a:solidFill>
                <a:prstClr val="black"/>
              </a:solidFill>
              <a:effectLst/>
              <a:uLnTx/>
              <a:uFillTx/>
              <a:latin typeface="Arial" pitchFamily="34" charset="0"/>
              <a:cs typeface="Arial" pitchFamily="34" charset="0"/>
            </a:endParaRP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Sixth level</a:t>
            </a:r>
          </a:p>
          <a:p>
            <a:pPr lvl="6"/>
            <a:r>
              <a:rPr lang="en-GB" noProof="0" dirty="0"/>
              <a:t>Seventh level</a:t>
            </a:r>
          </a:p>
          <a:p>
            <a:pPr lvl="7"/>
            <a:r>
              <a:rPr lang="en-GB" noProof="0" dirty="0"/>
              <a:t>Eighth level</a:t>
            </a:r>
          </a:p>
          <a:p>
            <a:pPr lvl="8"/>
            <a:r>
              <a:rPr lang="en-GB" noProof="0" dirty="0"/>
              <a:t>Ninth level</a:t>
            </a:r>
          </a:p>
        </p:txBody>
      </p:sp>
      <p:sp>
        <p:nvSpPr>
          <p:cNvPr id="12" name="Textplatzhalter 14"/>
          <p:cNvSpPr>
            <a:spLocks noGrp="1"/>
          </p:cNvSpPr>
          <p:nvPr>
            <p:ph type="body" sz="quarter" idx="14"/>
          </p:nvPr>
        </p:nvSpPr>
        <p:spPr>
          <a:xfrm>
            <a:off x="432000" y="1868400"/>
            <a:ext cx="8280000" cy="637200"/>
          </a:xfrm>
        </p:spPr>
        <p:txBody>
          <a:bodyPr/>
          <a:lstStyle>
            <a:lvl1pPr marL="0" indent="0">
              <a:buFontTx/>
              <a:buNone/>
              <a:defRPr baseline="0">
                <a:solidFill>
                  <a:srgbClr val="000000"/>
                </a:solidFill>
              </a:defRPr>
            </a:lvl1pPr>
          </a:lstStyle>
          <a:p>
            <a:pPr lvl="0"/>
            <a:r>
              <a:rPr lang="en-GB" noProof="0" dirty="0"/>
              <a:t>Click to edit Master text styles</a:t>
            </a:r>
          </a:p>
        </p:txBody>
      </p:sp>
    </p:spTree>
    <p:extLst>
      <p:ext uri="{BB962C8B-B14F-4D97-AF65-F5344CB8AC3E}">
        <p14:creationId xmlns:p14="http://schemas.microsoft.com/office/powerpoint/2010/main" val="3488059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a:xfrm>
            <a:off x="5997575" y="223838"/>
            <a:ext cx="2133600" cy="365125"/>
          </a:xfrm>
          <a:prstGeom prst="rect">
            <a:avLst/>
          </a:prstGeom>
        </p:spPr>
        <p:txBody>
          <a:bodyPr/>
          <a:lstStyle>
            <a:lvl1pPr>
              <a:defRPr/>
            </a:lvl1pPr>
          </a:lstStyle>
          <a:p>
            <a:pPr>
              <a:defRPr/>
            </a:pPr>
            <a:endParaRPr lang="es-ES"/>
          </a:p>
        </p:txBody>
      </p:sp>
      <p:sp>
        <p:nvSpPr>
          <p:cNvPr id="5" name="Footer Placeholder 4"/>
          <p:cNvSpPr>
            <a:spLocks noGrp="1"/>
          </p:cNvSpPr>
          <p:nvPr>
            <p:ph type="ftr" sz="quarter" idx="11"/>
          </p:nvPr>
        </p:nvSpPr>
        <p:spPr>
          <a:xfrm>
            <a:off x="4641850" y="5851525"/>
            <a:ext cx="3502025" cy="365125"/>
          </a:xfrm>
          <a:prstGeom prst="rect">
            <a:avLst/>
          </a:prstGeom>
        </p:spPr>
        <p:txBody>
          <a:bodyPr/>
          <a:lstStyle>
            <a:lvl1pPr>
              <a:defRPr/>
            </a:lvl1pPr>
          </a:lstStyle>
          <a:p>
            <a:pPr>
              <a:defRPr/>
            </a:pPr>
            <a:endParaRPr lang="es-ES"/>
          </a:p>
        </p:txBody>
      </p:sp>
      <p:sp>
        <p:nvSpPr>
          <p:cNvPr id="6" name="Slide Number Placeholder 5"/>
          <p:cNvSpPr>
            <a:spLocks noGrp="1"/>
          </p:cNvSpPr>
          <p:nvPr>
            <p:ph type="sldNum" sz="quarter" idx="12"/>
          </p:nvPr>
        </p:nvSpPr>
        <p:spPr/>
        <p:txBody>
          <a:bodyPr/>
          <a:lstStyle>
            <a:lvl1pPr>
              <a:defRPr/>
            </a:lvl1pPr>
          </a:lstStyle>
          <a:p>
            <a:pPr>
              <a:defRPr/>
            </a:pPr>
            <a:fld id="{955F8F5E-5A06-48D3-988F-4DFF7B5FDF06}" type="slidenum">
              <a:rPr lang="es-ES" altLang="es-PE"/>
              <a:pPr>
                <a:defRPr/>
              </a:pPr>
              <a:t>‹Nº›</a:t>
            </a:fld>
            <a:endParaRPr lang="es-ES" altLang="es-PE"/>
          </a:p>
        </p:txBody>
      </p:sp>
    </p:spTree>
    <p:extLst>
      <p:ext uri="{BB962C8B-B14F-4D97-AF65-F5344CB8AC3E}">
        <p14:creationId xmlns:p14="http://schemas.microsoft.com/office/powerpoint/2010/main" val="21784637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empty_slide">
    <p:spTree>
      <p:nvGrpSpPr>
        <p:cNvPr id="1" name=""/>
        <p:cNvGrpSpPr/>
        <p:nvPr/>
      </p:nvGrpSpPr>
      <p:grpSpPr>
        <a:xfrm>
          <a:off x="0" y="0"/>
          <a:ext cx="0" cy="0"/>
          <a:chOff x="0" y="0"/>
          <a:chExt cx="0" cy="0"/>
        </a:xfrm>
      </p:grpSpPr>
      <p:sp>
        <p:nvSpPr>
          <p:cNvPr id="3" name="Foliennummernplatzhalter 5" descr="CMSLegal_Footer_SlideNumber"/>
          <p:cNvSpPr txBox="1">
            <a:spLocks/>
          </p:cNvSpPr>
          <p:nvPr userDrawn="1"/>
        </p:nvSpPr>
        <p:spPr>
          <a:xfrm>
            <a:off x="432000" y="6537600"/>
            <a:ext cx="324000" cy="252000"/>
          </a:xfrm>
          <a:prstGeom prst="rect">
            <a:avLst/>
          </a:prstGeom>
        </p:spPr>
        <p:txBody>
          <a:bodyPr vert="horz" wrap="square" lIns="0" tIns="0" rIns="0" bIns="0" numCol="1" rtlCol="0" anchor="t" anchorCtr="0" compatLnSpc="1">
            <a:prstTxWarp prst="textNoShape">
              <a:avLst/>
            </a:prstTxWarp>
          </a:bodyPr>
          <a:lstStyle>
            <a:defPPr>
              <a:defRPr lang="en-US"/>
            </a:defPPr>
            <a:lvl1pPr marL="0" algn="r" defTabSz="914400" rtl="0" eaLnBrk="1" latinLnBrk="0" hangingPunct="1">
              <a:defRPr sz="1200" kern="1200">
                <a:solidFill>
                  <a:schemeClr val="tx1">
                    <a:tint val="75000"/>
                  </a:schemeClr>
                </a:solidFill>
                <a:latin typeface="Arial"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E07F8A69-A772-47F3-9266-D6EC4E088057}" type="slidenum">
              <a:rPr lang="de-DE" sz="1000" smtClean="0">
                <a:solidFill>
                  <a:srgbClr val="766A62"/>
                </a:solidFill>
              </a:rPr>
              <a:pPr algn="l"/>
              <a:t>‹Nº›</a:t>
            </a:fld>
            <a:endParaRPr lang="de-DE" sz="1000" dirty="0">
              <a:solidFill>
                <a:srgbClr val="766A62"/>
              </a:solidFill>
            </a:endParaRPr>
          </a:p>
        </p:txBody>
      </p:sp>
    </p:spTree>
    <p:extLst>
      <p:ext uri="{BB962C8B-B14F-4D97-AF65-F5344CB8AC3E}">
        <p14:creationId xmlns:p14="http://schemas.microsoft.com/office/powerpoint/2010/main" val="409322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isclaimer_slide">
    <p:spTree>
      <p:nvGrpSpPr>
        <p:cNvPr id="1" name=""/>
        <p:cNvGrpSpPr/>
        <p:nvPr/>
      </p:nvGrpSpPr>
      <p:grpSpPr>
        <a:xfrm>
          <a:off x="0" y="0"/>
          <a:ext cx="0" cy="0"/>
          <a:chOff x="0" y="0"/>
          <a:chExt cx="0" cy="0"/>
        </a:xfrm>
      </p:grpSpPr>
      <p:sp>
        <p:nvSpPr>
          <p:cNvPr id="11" name="Textplatzhalter 10" descr="CMS_Legal_Disclaimer_Textbox_003"/>
          <p:cNvSpPr>
            <a:spLocks noGrp="1"/>
          </p:cNvSpPr>
          <p:nvPr>
            <p:ph type="body" sz="quarter" idx="14" hasCustomPrompt="1"/>
          </p:nvPr>
        </p:nvSpPr>
        <p:spPr>
          <a:xfrm>
            <a:off x="432000" y="4417200"/>
            <a:ext cx="3970800" cy="1900800"/>
          </a:xfrm>
          <a:prstGeom prst="rect">
            <a:avLst/>
          </a:prstGeom>
        </p:spPr>
        <p:txBody>
          <a:bodyPr lIns="0" tIns="36000" rIns="0" bIns="0"/>
          <a:lstStyle>
            <a:lvl1pPr marL="0" marR="0" indent="0" algn="l" defTabSz="914400" rtl="0" eaLnBrk="1" fontAlgn="auto" latinLnBrk="0" hangingPunct="1">
              <a:lnSpc>
                <a:spcPct val="100000"/>
              </a:lnSpc>
              <a:spcBef>
                <a:spcPts val="0"/>
              </a:spcBef>
              <a:spcAft>
                <a:spcPts val="0"/>
              </a:spcAft>
              <a:buClrTx/>
              <a:buSzTx/>
              <a:buFontTx/>
              <a:buNone/>
              <a:tabLst/>
              <a:defRPr kumimoji="0" lang="en-GB" sz="1000" b="1" i="0" u="none" strike="noStrike" kern="1200" cap="none" spc="0" normalizeH="0" baseline="30000" noProof="0">
                <a:cs typeface="Arial"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30000" noProof="0" dirty="0">
                <a:ln>
                  <a:noFill/>
                </a:ln>
                <a:solidFill>
                  <a:prstClr val="black"/>
                </a:solidFill>
                <a:effectLst/>
                <a:uLnTx/>
                <a:uFillTx/>
                <a:latin typeface="Arial" pitchFamily="34" charset="0"/>
                <a:ea typeface="+mn-ea"/>
                <a:cs typeface="Arial" pitchFamily="34" charset="0"/>
              </a:rPr>
              <a:t>CMS Legal Services EEIG (CMS EEIG) is a European Economic Interest Grouping that coordinates an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30000" noProof="0" dirty="0">
                <a:ln>
                  <a:noFill/>
                </a:ln>
                <a:solidFill>
                  <a:prstClr val="black"/>
                </a:solidFill>
                <a:effectLst/>
                <a:uLnTx/>
                <a:uFillTx/>
                <a:latin typeface="Arial" pitchFamily="34" charset="0"/>
                <a:ea typeface="+mn-ea"/>
                <a:cs typeface="Arial" pitchFamily="34" charset="0"/>
              </a:rPr>
              <a:t>organisation of independent law firms. CMS EEIG provides no client services. Such services are solely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30000" noProof="0" dirty="0">
                <a:ln>
                  <a:noFill/>
                </a:ln>
                <a:solidFill>
                  <a:prstClr val="black"/>
                </a:solidFill>
                <a:effectLst/>
                <a:uLnTx/>
                <a:uFillTx/>
                <a:latin typeface="Arial" pitchFamily="34" charset="0"/>
                <a:ea typeface="+mn-ea"/>
                <a:cs typeface="Arial" pitchFamily="34" charset="0"/>
              </a:rPr>
              <a:t>provided by CMS EEIG’s member firms in their respective jurisdictions. CMS EEIG and each of its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30000" noProof="0" dirty="0">
                <a:ln>
                  <a:noFill/>
                </a:ln>
                <a:solidFill>
                  <a:prstClr val="black"/>
                </a:solidFill>
                <a:effectLst/>
                <a:uLnTx/>
                <a:uFillTx/>
                <a:latin typeface="Arial" pitchFamily="34" charset="0"/>
                <a:ea typeface="+mn-ea"/>
                <a:cs typeface="Arial" pitchFamily="34" charset="0"/>
              </a:rPr>
              <a:t>member firms are separate and legally distinct entities, and no such entity has any authority to bind any other. CMS EEIG and each member firm are liable only for their own acts or omissions and not those of each other. The brand name “CMS” and the term “firm” are used to refer to some or all of the member firms or their offices.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3000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30000" noProof="0" dirty="0">
                <a:ln>
                  <a:noFill/>
                </a:ln>
                <a:solidFill>
                  <a:prstClr val="black"/>
                </a:solidFill>
                <a:effectLst/>
                <a:uLnTx/>
                <a:uFillTx/>
                <a:latin typeface="Arial" pitchFamily="34" charset="0"/>
                <a:ea typeface="+mn-ea"/>
                <a:cs typeface="Arial" pitchFamily="34" charset="0"/>
              </a:rPr>
              <a:t>CMS locations: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30000" noProof="0" dirty="0">
                <a:ln>
                  <a:noFill/>
                </a:ln>
                <a:solidFill>
                  <a:prstClr val="black"/>
                </a:solidFill>
                <a:effectLst/>
                <a:uLnTx/>
                <a:uFillTx/>
                <a:latin typeface="Arial" pitchFamily="34" charset="0"/>
                <a:ea typeface="+mn-ea"/>
                <a:cs typeface="Arial" pitchFamily="34" charset="0"/>
              </a:rPr>
              <a:t>Aberdeen, Algiers, Amsterdam, Antwerp, Barcelona, Beijing, Belgrade, Berlin, Bogotá, Bratislava, Bristol, Brussels, Bucharest, Budapest, Casablanca, Cologne, Dubai, </a:t>
            </a:r>
            <a:r>
              <a:rPr kumimoji="0" lang="en-GB" sz="1000" b="0" i="0" u="none" strike="noStrike" kern="1200" cap="none" spc="0" normalizeH="0" baseline="30000" noProof="0" dirty="0" err="1">
                <a:ln>
                  <a:noFill/>
                </a:ln>
                <a:solidFill>
                  <a:prstClr val="black"/>
                </a:solidFill>
                <a:effectLst/>
                <a:uLnTx/>
                <a:uFillTx/>
                <a:latin typeface="Arial" pitchFamily="34" charset="0"/>
                <a:ea typeface="+mn-ea"/>
                <a:cs typeface="Arial" pitchFamily="34" charset="0"/>
              </a:rPr>
              <a:t>Duesseldorf</a:t>
            </a:r>
            <a:r>
              <a:rPr kumimoji="0" lang="en-GB" sz="1000" b="0" i="0" u="none" strike="noStrike" kern="1200" cap="none" spc="0" normalizeH="0" baseline="30000" noProof="0" dirty="0">
                <a:ln>
                  <a:noFill/>
                </a:ln>
                <a:solidFill>
                  <a:prstClr val="black"/>
                </a:solidFill>
                <a:effectLst/>
                <a:uLnTx/>
                <a:uFillTx/>
                <a:latin typeface="Arial" pitchFamily="34" charset="0"/>
                <a:ea typeface="+mn-ea"/>
                <a:cs typeface="Arial" pitchFamily="34" charset="0"/>
              </a:rPr>
              <a:t>, Edinburgh, Frankfurt, Geneva, Glasgow, Hamburg, Istanbul, Kyiv, Leipzig, Lima, Lisbon, Ljubljana, London, Luxembourg, Lyon, Madrid, </a:t>
            </a:r>
            <a:r>
              <a:rPr kumimoji="0" lang="en-GB" sz="1000" b="0" i="0" u="none" strike="noStrike" kern="1200" cap="none" spc="0" normalizeH="0" baseline="30000" noProof="0" dirty="0" err="1">
                <a:ln>
                  <a:noFill/>
                </a:ln>
                <a:solidFill>
                  <a:prstClr val="black"/>
                </a:solidFill>
                <a:effectLst/>
                <a:uLnTx/>
                <a:uFillTx/>
                <a:latin typeface="Arial" pitchFamily="34" charset="0"/>
                <a:ea typeface="+mn-ea"/>
                <a:cs typeface="Arial" pitchFamily="34" charset="0"/>
              </a:rPr>
              <a:t>Medellín</a:t>
            </a:r>
            <a:r>
              <a:rPr kumimoji="0" lang="en-GB" sz="1000" b="0" i="0" u="none" strike="noStrike" kern="1200" cap="none" spc="0" normalizeH="0" baseline="30000" noProof="0" dirty="0">
                <a:ln>
                  <a:noFill/>
                </a:ln>
                <a:solidFill>
                  <a:prstClr val="black"/>
                </a:solidFill>
                <a:effectLst/>
                <a:uLnTx/>
                <a:uFillTx/>
                <a:latin typeface="Arial" pitchFamily="34" charset="0"/>
                <a:ea typeface="+mn-ea"/>
                <a:cs typeface="Arial" pitchFamily="34" charset="0"/>
              </a:rPr>
              <a:t>, Mexico City, Milan, Moscow, Munich, Muscat, Paris, Podgorica, Prague, Rio de Janeiro, Rome, Santiago de Chile, Sarajevo, Seville, Shanghai, Sofia, Strasbourg, Stuttgart, Tehran, Tirana, Utrecht, Vienna, Warsaw, Zagreb and Zurich.</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3000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3000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3000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30000" noProof="0" dirty="0" err="1">
                <a:ln>
                  <a:noFill/>
                </a:ln>
                <a:solidFill>
                  <a:prstClr val="black"/>
                </a:solidFill>
                <a:effectLst/>
                <a:uLnTx/>
                <a:uFillTx/>
                <a:latin typeface="Arial" pitchFamily="34" charset="0"/>
                <a:ea typeface="+mn-ea"/>
                <a:cs typeface="Arial" pitchFamily="34" charset="0"/>
              </a:rPr>
              <a:t>cms.law</a:t>
            </a:r>
            <a:endParaRPr kumimoji="0" lang="en-GB" sz="1000" b="1" i="0" u="none" strike="noStrike" kern="1200" cap="none" spc="0" normalizeH="0" baseline="30000" noProof="0" dirty="0">
              <a:ln>
                <a:noFill/>
              </a:ln>
              <a:solidFill>
                <a:prstClr val="black"/>
              </a:solidFill>
              <a:effectLst/>
              <a:uLnTx/>
              <a:uFillTx/>
              <a:latin typeface="Arial" pitchFamily="34" charset="0"/>
              <a:ea typeface="+mn-ea"/>
              <a:cs typeface="Arial" pitchFamily="34" charset="0"/>
            </a:endParaRPr>
          </a:p>
        </p:txBody>
      </p:sp>
      <p:cxnSp>
        <p:nvCxnSpPr>
          <p:cNvPr id="4" name="Gerade Verbindung 3"/>
          <p:cNvCxnSpPr/>
          <p:nvPr userDrawn="1"/>
        </p:nvCxnSpPr>
        <p:spPr>
          <a:xfrm>
            <a:off x="432000" y="4268328"/>
            <a:ext cx="3960146" cy="0"/>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 name="Gerade Verbindung 5"/>
          <p:cNvCxnSpPr/>
          <p:nvPr userDrawn="1"/>
        </p:nvCxnSpPr>
        <p:spPr>
          <a:xfrm>
            <a:off x="432000" y="6094685"/>
            <a:ext cx="3960000" cy="0"/>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 name="Textplatzhalter 8" descr="CMS_Legal_Disclaimer_Textbox_001"/>
          <p:cNvSpPr>
            <a:spLocks noGrp="1"/>
          </p:cNvSpPr>
          <p:nvPr>
            <p:ph type="body" sz="quarter" idx="15" hasCustomPrompt="1"/>
          </p:nvPr>
        </p:nvSpPr>
        <p:spPr>
          <a:xfrm>
            <a:off x="432000" y="3668400"/>
            <a:ext cx="1738800" cy="601200"/>
          </a:xfrm>
          <a:prstGeom prst="rect">
            <a:avLst/>
          </a:prstGeom>
        </p:spPr>
        <p:txBody>
          <a:bodyPr lIns="0" tIns="36000" rIns="0" bIns="0"/>
          <a:lstStyle>
            <a:lvl1pPr marL="0" marR="0" indent="0" algn="l" defTabSz="914400" rtl="0" eaLnBrk="1" fontAlgn="auto" latinLnBrk="0" hangingPunct="1">
              <a:lnSpc>
                <a:spcPct val="100000"/>
              </a:lnSpc>
              <a:spcBef>
                <a:spcPts val="0"/>
              </a:spcBef>
              <a:spcAft>
                <a:spcPts val="0"/>
              </a:spcAft>
              <a:buClrTx/>
              <a:buSzTx/>
              <a:buFontTx/>
              <a:buNone/>
              <a:tabLst/>
              <a:defRPr sz="1000"/>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30000" noProof="0" dirty="0">
                <a:ln>
                  <a:noFill/>
                </a:ln>
                <a:solidFill>
                  <a:prstClr val="black"/>
                </a:solidFill>
                <a:effectLst/>
                <a:uLnTx/>
                <a:uFillTx/>
                <a:latin typeface="Arial" pitchFamily="34" charset="0"/>
                <a:ea typeface="+mn-ea"/>
                <a:cs typeface="Arial" pitchFamily="34" charset="0"/>
              </a:rPr>
              <a:t>Your free online legal information service.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3000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30000" noProof="0" dirty="0">
                <a:ln>
                  <a:noFill/>
                </a:ln>
                <a:solidFill>
                  <a:prstClr val="black"/>
                </a:solidFill>
                <a:effectLst/>
                <a:uLnTx/>
                <a:uFillTx/>
                <a:latin typeface="Arial" pitchFamily="34" charset="0"/>
                <a:ea typeface="+mn-ea"/>
                <a:cs typeface="Arial" pitchFamily="34" charset="0"/>
              </a:rPr>
              <a:t>A subscription service for legal articles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30000" noProof="0" dirty="0">
                <a:ln>
                  <a:noFill/>
                </a:ln>
                <a:solidFill>
                  <a:prstClr val="black"/>
                </a:solidFill>
                <a:effectLst/>
                <a:uLnTx/>
                <a:uFillTx/>
                <a:latin typeface="Arial" pitchFamily="34" charset="0"/>
                <a:ea typeface="+mn-ea"/>
                <a:cs typeface="Arial" pitchFamily="34" charset="0"/>
              </a:rPr>
              <a:t>on a variety of topics delivered by email.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30000" noProof="0" dirty="0">
                <a:ln>
                  <a:noFill/>
                </a:ln>
                <a:solidFill>
                  <a:prstClr val="black"/>
                </a:solidFill>
                <a:effectLst/>
                <a:uLnTx/>
                <a:uFillTx/>
                <a:latin typeface="Arial" pitchFamily="34" charset="0"/>
                <a:ea typeface="+mn-ea"/>
                <a:cs typeface="Arial" pitchFamily="34" charset="0"/>
              </a:rPr>
              <a:t>cms-lawnow.com</a:t>
            </a:r>
          </a:p>
        </p:txBody>
      </p:sp>
      <p:sp>
        <p:nvSpPr>
          <p:cNvPr id="12" name="Textplatzhalter 8" descr="CMS_Legal_Disclaimer_Textbox_002"/>
          <p:cNvSpPr>
            <a:spLocks noGrp="1"/>
          </p:cNvSpPr>
          <p:nvPr>
            <p:ph type="body" sz="quarter" idx="16" hasCustomPrompt="1"/>
          </p:nvPr>
        </p:nvSpPr>
        <p:spPr>
          <a:xfrm>
            <a:off x="2592000" y="3668400"/>
            <a:ext cx="1738800" cy="601200"/>
          </a:xfrm>
          <a:prstGeom prst="rect">
            <a:avLst/>
          </a:prstGeom>
        </p:spPr>
        <p:txBody>
          <a:bodyPr lIns="0" tIns="36000" rIns="0" bIns="0"/>
          <a:lstStyle>
            <a:lvl1pPr marL="0" marR="0" indent="0" algn="l" defTabSz="914400" rtl="0" eaLnBrk="1" fontAlgn="auto" latinLnBrk="0" hangingPunct="1">
              <a:lnSpc>
                <a:spcPct val="100000"/>
              </a:lnSpc>
              <a:spcBef>
                <a:spcPts val="0"/>
              </a:spcBef>
              <a:spcAft>
                <a:spcPts val="0"/>
              </a:spcAft>
              <a:buClrTx/>
              <a:buSzTx/>
              <a:buFontTx/>
              <a:buNone/>
              <a:tabLst/>
              <a:defRPr sz="1000"/>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30000" noProof="0" dirty="0">
                <a:ln>
                  <a:noFill/>
                </a:ln>
                <a:solidFill>
                  <a:prstClr val="black"/>
                </a:solidFill>
                <a:effectLst/>
                <a:uLnTx/>
                <a:uFillTx/>
                <a:latin typeface="Arial" pitchFamily="34" charset="0"/>
                <a:ea typeface="+mn-ea"/>
                <a:cs typeface="Arial" pitchFamily="34" charset="0"/>
              </a:rPr>
              <a:t>Your expert legal publications online.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1" i="0" u="none" strike="noStrike" kern="1200" cap="none" spc="0" normalizeH="0" baseline="3000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30000" noProof="0" dirty="0">
                <a:ln>
                  <a:noFill/>
                </a:ln>
                <a:solidFill>
                  <a:prstClr val="black"/>
                </a:solidFill>
                <a:effectLst/>
                <a:uLnTx/>
                <a:uFillTx/>
                <a:latin typeface="Arial" pitchFamily="34" charset="0"/>
                <a:ea typeface="+mn-ea"/>
                <a:cs typeface="Arial" pitchFamily="34" charset="0"/>
              </a:rPr>
              <a:t>In-depth international legal research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30000" noProof="0" dirty="0">
                <a:ln>
                  <a:noFill/>
                </a:ln>
                <a:solidFill>
                  <a:prstClr val="black"/>
                </a:solidFill>
                <a:effectLst/>
                <a:uLnTx/>
                <a:uFillTx/>
                <a:latin typeface="Arial" pitchFamily="34" charset="0"/>
                <a:ea typeface="+mn-ea"/>
                <a:cs typeface="Arial" pitchFamily="34" charset="0"/>
              </a:rPr>
              <a:t>and insights that can be personalised.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30000" noProof="0" dirty="0">
                <a:ln>
                  <a:noFill/>
                </a:ln>
                <a:solidFill>
                  <a:prstClr val="black"/>
                </a:solidFill>
                <a:effectLst/>
                <a:uLnTx/>
                <a:uFillTx/>
                <a:latin typeface="Arial" pitchFamily="34" charset="0"/>
                <a:ea typeface="+mn-ea"/>
                <a:cs typeface="Arial" pitchFamily="34" charset="0"/>
              </a:rPr>
              <a:t>eguides.cmslegal.com</a:t>
            </a:r>
          </a:p>
        </p:txBody>
      </p:sp>
      <p:sp>
        <p:nvSpPr>
          <p:cNvPr id="8" name="Foliennummernplatzhalter 5" descr="CMSLegal_Footer_SlideNumber"/>
          <p:cNvSpPr txBox="1">
            <a:spLocks/>
          </p:cNvSpPr>
          <p:nvPr userDrawn="1"/>
        </p:nvSpPr>
        <p:spPr>
          <a:xfrm>
            <a:off x="432000" y="6537600"/>
            <a:ext cx="324000" cy="252000"/>
          </a:xfrm>
          <a:prstGeom prst="rect">
            <a:avLst/>
          </a:prstGeom>
        </p:spPr>
        <p:txBody>
          <a:bodyPr vert="horz" wrap="square" lIns="0" tIns="0" rIns="0" bIns="0" numCol="1" rtlCol="0" anchor="t" anchorCtr="0" compatLnSpc="1">
            <a:prstTxWarp prst="textNoShape">
              <a:avLst/>
            </a:prstTxWarp>
          </a:bodyPr>
          <a:lstStyle>
            <a:defPPr>
              <a:defRPr lang="en-US"/>
            </a:defPPr>
            <a:lvl1pPr marL="0" algn="r" defTabSz="914400" rtl="0" eaLnBrk="1" latinLnBrk="0" hangingPunct="1">
              <a:defRPr sz="1200" kern="1200">
                <a:solidFill>
                  <a:schemeClr val="tx1">
                    <a:tint val="75000"/>
                  </a:schemeClr>
                </a:solidFill>
                <a:latin typeface="Arial"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E07F8A69-A772-47F3-9266-D6EC4E088057}" type="slidenum">
              <a:rPr lang="de-DE" sz="1000" smtClean="0">
                <a:solidFill>
                  <a:srgbClr val="766A62"/>
                </a:solidFill>
              </a:rPr>
              <a:pPr algn="l"/>
              <a:t>‹Nº›</a:t>
            </a:fld>
            <a:endParaRPr lang="de-DE" sz="1000" dirty="0">
              <a:solidFill>
                <a:srgbClr val="766A62"/>
              </a:solidFill>
            </a:endParaRPr>
          </a:p>
        </p:txBody>
      </p:sp>
    </p:spTree>
    <p:extLst>
      <p:ext uri="{BB962C8B-B14F-4D97-AF65-F5344CB8AC3E}">
        <p14:creationId xmlns:p14="http://schemas.microsoft.com/office/powerpoint/2010/main" val="26002412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 name="Group 42">
            <a:extLst>
              <a:ext uri="{FF2B5EF4-FFF2-40B4-BE49-F238E27FC236}">
                <a16:creationId xmlns:a16="http://schemas.microsoft.com/office/drawing/2014/main" id="{B66ACC4A-14B7-4CF2-B0A6-5A015DABB8FC}"/>
              </a:ext>
            </a:extLst>
          </p:cNvPr>
          <p:cNvGrpSpPr>
            <a:grpSpLocks/>
          </p:cNvGrpSpPr>
          <p:nvPr/>
        </p:nvGrpSpPr>
        <p:grpSpPr bwMode="auto">
          <a:xfrm>
            <a:off x="-382588" y="0"/>
            <a:ext cx="9932988" cy="6858000"/>
            <a:chOff x="-382404" y="0"/>
            <a:chExt cx="9932332" cy="6858000"/>
          </a:xfrm>
        </p:grpSpPr>
        <p:grpSp>
          <p:nvGrpSpPr>
            <p:cNvPr id="5" name="Group 44">
              <a:extLst>
                <a:ext uri="{FF2B5EF4-FFF2-40B4-BE49-F238E27FC236}">
                  <a16:creationId xmlns:a16="http://schemas.microsoft.com/office/drawing/2014/main" id="{37D8D9C0-875A-4424-BB39-FBEFB6162C3D}"/>
                </a:ext>
              </a:extLst>
            </p:cNvPr>
            <p:cNvGrpSpPr>
              <a:grpSpLocks/>
            </p:cNvGrpSpPr>
            <p:nvPr/>
          </p:nvGrpSpPr>
          <p:grpSpPr bwMode="auto">
            <a:xfrm>
              <a:off x="0" y="0"/>
              <a:ext cx="9144000" cy="6858000"/>
              <a:chOff x="0" y="0"/>
              <a:chExt cx="9144000" cy="6858000"/>
            </a:xfrm>
          </p:grpSpPr>
          <p:grpSp>
            <p:nvGrpSpPr>
              <p:cNvPr id="28" name="Group 4">
                <a:extLst>
                  <a:ext uri="{FF2B5EF4-FFF2-40B4-BE49-F238E27FC236}">
                    <a16:creationId xmlns:a16="http://schemas.microsoft.com/office/drawing/2014/main" id="{4DEAFFBC-B5A0-44A2-8054-C02E7BE09BA4}"/>
                  </a:ext>
                </a:extLst>
              </p:cNvPr>
              <p:cNvGrpSpPr>
                <a:grpSpLocks/>
              </p:cNvGrpSpPr>
              <p:nvPr/>
            </p:nvGrpSpPr>
            <p:grpSpPr bwMode="auto">
              <a:xfrm>
                <a:off x="0" y="0"/>
                <a:ext cx="2514600" cy="6858000"/>
                <a:chOff x="0" y="0"/>
                <a:chExt cx="2514600" cy="6858000"/>
              </a:xfrm>
            </p:grpSpPr>
            <p:sp>
              <p:nvSpPr>
                <p:cNvPr id="40" name="Rectangle 114">
                  <a:extLst>
                    <a:ext uri="{FF2B5EF4-FFF2-40B4-BE49-F238E27FC236}">
                      <a16:creationId xmlns:a16="http://schemas.microsoft.com/office/drawing/2014/main" id="{6404135F-A70F-4DF0-BE64-4AB492356DF4}"/>
                    </a:ext>
                  </a:extLst>
                </p:cNvPr>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41" name="Rectangle 2">
                  <a:extLst>
                    <a:ext uri="{FF2B5EF4-FFF2-40B4-BE49-F238E27FC236}">
                      <a16:creationId xmlns:a16="http://schemas.microsoft.com/office/drawing/2014/main" id="{DD9AB574-3D0F-446F-AAEC-E792B4802684}"/>
                    </a:ext>
                  </a:extLst>
                </p:cNvPr>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42" name="Rectangle 3">
                  <a:extLst>
                    <a:ext uri="{FF2B5EF4-FFF2-40B4-BE49-F238E27FC236}">
                      <a16:creationId xmlns:a16="http://schemas.microsoft.com/office/drawing/2014/main" id="{116AB4F3-854F-4207-89A9-E997CDE58F6D}"/>
                    </a:ext>
                  </a:extLst>
                </p:cNvPr>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grpSp>
          <p:grpSp>
            <p:nvGrpSpPr>
              <p:cNvPr id="29" name="Group 5">
                <a:extLst>
                  <a:ext uri="{FF2B5EF4-FFF2-40B4-BE49-F238E27FC236}">
                    <a16:creationId xmlns:a16="http://schemas.microsoft.com/office/drawing/2014/main" id="{87445C17-2182-47FE-A555-69319E929A72}"/>
                  </a:ext>
                </a:extLst>
              </p:cNvPr>
              <p:cNvGrpSpPr>
                <a:grpSpLocks/>
              </p:cNvGrpSpPr>
              <p:nvPr/>
            </p:nvGrpSpPr>
            <p:grpSpPr bwMode="auto">
              <a:xfrm>
                <a:off x="422910" y="0"/>
                <a:ext cx="2514600" cy="6858000"/>
                <a:chOff x="0" y="0"/>
                <a:chExt cx="2514600" cy="6858000"/>
              </a:xfrm>
            </p:grpSpPr>
            <p:sp>
              <p:nvSpPr>
                <p:cNvPr id="37" name="Rectangle 84">
                  <a:extLst>
                    <a:ext uri="{FF2B5EF4-FFF2-40B4-BE49-F238E27FC236}">
                      <a16:creationId xmlns:a16="http://schemas.microsoft.com/office/drawing/2014/main" id="{C2CBAC04-FBC1-47D2-85F2-A54D68FBD93B}"/>
                    </a:ext>
                  </a:extLst>
                </p:cNvPr>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38" name="Rectangle 85">
                  <a:extLst>
                    <a:ext uri="{FF2B5EF4-FFF2-40B4-BE49-F238E27FC236}">
                      <a16:creationId xmlns:a16="http://schemas.microsoft.com/office/drawing/2014/main" id="{9B7CC98F-1940-448B-9F95-95B7D5573D10}"/>
                    </a:ext>
                  </a:extLst>
                </p:cNvPr>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39" name="Rectangle 113">
                  <a:extLst>
                    <a:ext uri="{FF2B5EF4-FFF2-40B4-BE49-F238E27FC236}">
                      <a16:creationId xmlns:a16="http://schemas.microsoft.com/office/drawing/2014/main" id="{062E45FF-7A20-4AB6-9EE9-D809AE8EF62B}"/>
                    </a:ext>
                  </a:extLst>
                </p:cNvPr>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grpSp>
          <p:grpSp>
            <p:nvGrpSpPr>
              <p:cNvPr id="30" name="Group 9">
                <a:extLst>
                  <a:ext uri="{FF2B5EF4-FFF2-40B4-BE49-F238E27FC236}">
                    <a16:creationId xmlns:a16="http://schemas.microsoft.com/office/drawing/2014/main" id="{A1269281-3DAA-45FA-9D9B-693A033DCC97}"/>
                  </a:ext>
                </a:extLst>
              </p:cNvPr>
              <p:cNvGrpSpPr>
                <a:grpSpLocks/>
              </p:cNvGrpSpPr>
              <p:nvPr/>
            </p:nvGrpSpPr>
            <p:grpSpPr bwMode="auto">
              <a:xfrm rot="10800000">
                <a:off x="6629400" y="0"/>
                <a:ext cx="2514600" cy="6858000"/>
                <a:chOff x="0" y="0"/>
                <a:chExt cx="2514600" cy="6858000"/>
              </a:xfrm>
            </p:grpSpPr>
            <p:sp>
              <p:nvSpPr>
                <p:cNvPr id="34" name="Rectangle 77">
                  <a:extLst>
                    <a:ext uri="{FF2B5EF4-FFF2-40B4-BE49-F238E27FC236}">
                      <a16:creationId xmlns:a16="http://schemas.microsoft.com/office/drawing/2014/main" id="{FDBA7418-E332-493C-A444-F1570FAE1F3D}"/>
                    </a:ext>
                  </a:extLst>
                </p:cNvPr>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35" name="Rectangle 78">
                  <a:extLst>
                    <a:ext uri="{FF2B5EF4-FFF2-40B4-BE49-F238E27FC236}">
                      <a16:creationId xmlns:a16="http://schemas.microsoft.com/office/drawing/2014/main" id="{10FC617B-B611-4364-90E1-03311C17B937}"/>
                    </a:ext>
                  </a:extLst>
                </p:cNvPr>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36" name="Rectangle 80">
                  <a:extLst>
                    <a:ext uri="{FF2B5EF4-FFF2-40B4-BE49-F238E27FC236}">
                      <a16:creationId xmlns:a16="http://schemas.microsoft.com/office/drawing/2014/main" id="{3D646CF8-65DD-423F-8D98-77CD2B89DF0A}"/>
                    </a:ext>
                  </a:extLst>
                </p:cNvPr>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grpSp>
          <p:sp>
            <p:nvSpPr>
              <p:cNvPr id="31" name="Rectangle 74">
                <a:extLst>
                  <a:ext uri="{FF2B5EF4-FFF2-40B4-BE49-F238E27FC236}">
                    <a16:creationId xmlns:a16="http://schemas.microsoft.com/office/drawing/2014/main" id="{1E38017B-AD81-4911-9498-C2D9BC3FF2AE}"/>
                  </a:ext>
                </a:extLst>
              </p:cNvPr>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32" name="Rectangle 75">
                <a:extLst>
                  <a:ext uri="{FF2B5EF4-FFF2-40B4-BE49-F238E27FC236}">
                    <a16:creationId xmlns:a16="http://schemas.microsoft.com/office/drawing/2014/main" id="{E7D57D54-63B6-4A7D-AAC0-8518B1A901D3}"/>
                  </a:ext>
                </a:extLst>
              </p:cNvPr>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33" name="Rectangle 76">
                <a:extLst>
                  <a:ext uri="{FF2B5EF4-FFF2-40B4-BE49-F238E27FC236}">
                    <a16:creationId xmlns:a16="http://schemas.microsoft.com/office/drawing/2014/main" id="{E77B80F9-80F6-433F-85F0-D1FE406222CC}"/>
                  </a:ext>
                </a:extLst>
              </p:cNvPr>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grpSp>
        <p:sp>
          <p:nvSpPr>
            <p:cNvPr id="6" name="Freeform 44">
              <a:extLst>
                <a:ext uri="{FF2B5EF4-FFF2-40B4-BE49-F238E27FC236}">
                  <a16:creationId xmlns:a16="http://schemas.microsoft.com/office/drawing/2014/main" id="{0CB6FAD7-CDB8-4909-ACEA-B2FB575D4DF0}"/>
                </a:ext>
              </a:extLst>
            </p:cNvPr>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lnSpc>
                  <a:spcPct val="80000"/>
                </a:lnSpc>
                <a:defRPr/>
              </a:pPr>
              <a:endParaRPr lang="en-US"/>
            </a:p>
          </p:txBody>
        </p:sp>
        <p:sp>
          <p:nvSpPr>
            <p:cNvPr id="7" name="Freeform 47">
              <a:extLst>
                <a:ext uri="{FF2B5EF4-FFF2-40B4-BE49-F238E27FC236}">
                  <a16:creationId xmlns:a16="http://schemas.microsoft.com/office/drawing/2014/main" id="{D6EB62A3-7229-4932-A3FC-B9305BE3C74F}"/>
                </a:ext>
              </a:extLst>
            </p:cNvPr>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lnSpc>
                  <a:spcPct val="80000"/>
                </a:lnSpc>
                <a:defRPr/>
              </a:pPr>
              <a:endParaRPr lang="en-US"/>
            </a:p>
          </p:txBody>
        </p:sp>
        <p:sp>
          <p:nvSpPr>
            <p:cNvPr id="8" name="Freeform 48">
              <a:extLst>
                <a:ext uri="{FF2B5EF4-FFF2-40B4-BE49-F238E27FC236}">
                  <a16:creationId xmlns:a16="http://schemas.microsoft.com/office/drawing/2014/main" id="{698D064D-6BA2-4762-AA8D-B85882980071}"/>
                </a:ext>
              </a:extLst>
            </p:cNvPr>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lnSpc>
                  <a:spcPct val="80000"/>
                </a:lnSpc>
                <a:defRPr/>
              </a:pPr>
              <a:endParaRPr lang="en-US"/>
            </a:p>
          </p:txBody>
        </p:sp>
        <p:sp>
          <p:nvSpPr>
            <p:cNvPr id="9" name="Freeform 50">
              <a:extLst>
                <a:ext uri="{FF2B5EF4-FFF2-40B4-BE49-F238E27FC236}">
                  <a16:creationId xmlns:a16="http://schemas.microsoft.com/office/drawing/2014/main" id="{555504A0-A53F-4150-A8B5-C293DAF2BB50}"/>
                </a:ext>
              </a:extLst>
            </p:cNvPr>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lnSpc>
                  <a:spcPct val="80000"/>
                </a:lnSpc>
                <a:defRPr/>
              </a:pPr>
              <a:endParaRPr lang="en-US"/>
            </a:p>
          </p:txBody>
        </p:sp>
        <p:sp>
          <p:nvSpPr>
            <p:cNvPr id="10" name="Freeform 51">
              <a:extLst>
                <a:ext uri="{FF2B5EF4-FFF2-40B4-BE49-F238E27FC236}">
                  <a16:creationId xmlns:a16="http://schemas.microsoft.com/office/drawing/2014/main" id="{507725D4-F42C-4EFB-BE75-F14CA98BA374}"/>
                </a:ext>
              </a:extLst>
            </p:cNvPr>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lnSpc>
                  <a:spcPct val="80000"/>
                </a:lnSpc>
                <a:defRPr/>
              </a:pPr>
              <a:endParaRPr lang="en-US"/>
            </a:p>
          </p:txBody>
        </p:sp>
        <p:sp>
          <p:nvSpPr>
            <p:cNvPr id="11" name="Hexagon 52">
              <a:extLst>
                <a:ext uri="{FF2B5EF4-FFF2-40B4-BE49-F238E27FC236}">
                  <a16:creationId xmlns:a16="http://schemas.microsoft.com/office/drawing/2014/main" id="{45BFDA45-AB60-408D-B7FC-12A6181290A1}"/>
                </a:ext>
              </a:extLst>
            </p:cNvPr>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12" name="Hexagon 53">
              <a:extLst>
                <a:ext uri="{FF2B5EF4-FFF2-40B4-BE49-F238E27FC236}">
                  <a16:creationId xmlns:a16="http://schemas.microsoft.com/office/drawing/2014/main" id="{8C8C8668-61D2-4B7F-AF43-86520F25B858}"/>
                </a:ext>
              </a:extLst>
            </p:cNvPr>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13" name="Hexagon 54">
              <a:extLst>
                <a:ext uri="{FF2B5EF4-FFF2-40B4-BE49-F238E27FC236}">
                  <a16:creationId xmlns:a16="http://schemas.microsoft.com/office/drawing/2014/main" id="{587B15D8-1409-4A0E-BDAB-607A79F6630A}"/>
                </a:ext>
              </a:extLst>
            </p:cNvPr>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14" name="Hexagon 55">
              <a:extLst>
                <a:ext uri="{FF2B5EF4-FFF2-40B4-BE49-F238E27FC236}">
                  <a16:creationId xmlns:a16="http://schemas.microsoft.com/office/drawing/2014/main" id="{2D2FFA60-57D8-49B7-BD83-BA5DCF01D97A}"/>
                </a:ext>
              </a:extLst>
            </p:cNvPr>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15" name="Hexagon 56">
              <a:extLst>
                <a:ext uri="{FF2B5EF4-FFF2-40B4-BE49-F238E27FC236}">
                  <a16:creationId xmlns:a16="http://schemas.microsoft.com/office/drawing/2014/main" id="{DAD8809E-4D3D-48A8-83A9-09997449DDCD}"/>
                </a:ext>
              </a:extLst>
            </p:cNvPr>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16" name="Freeform 57">
              <a:extLst>
                <a:ext uri="{FF2B5EF4-FFF2-40B4-BE49-F238E27FC236}">
                  <a16:creationId xmlns:a16="http://schemas.microsoft.com/office/drawing/2014/main" id="{E2FA1896-9D06-4F6F-92A7-106878396AAF}"/>
                </a:ext>
              </a:extLst>
            </p:cNvPr>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17" name="Hexagon 58">
              <a:extLst>
                <a:ext uri="{FF2B5EF4-FFF2-40B4-BE49-F238E27FC236}">
                  <a16:creationId xmlns:a16="http://schemas.microsoft.com/office/drawing/2014/main" id="{01BA4C98-87DC-4F88-8825-D29E8D59951A}"/>
                </a:ext>
              </a:extLst>
            </p:cNvPr>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18" name="Hexagon 59">
              <a:extLst>
                <a:ext uri="{FF2B5EF4-FFF2-40B4-BE49-F238E27FC236}">
                  <a16:creationId xmlns:a16="http://schemas.microsoft.com/office/drawing/2014/main" id="{060C3A98-2300-4BBB-A720-037A7BB42EAF}"/>
                </a:ext>
              </a:extLst>
            </p:cNvPr>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19" name="Hexagon 60">
              <a:extLst>
                <a:ext uri="{FF2B5EF4-FFF2-40B4-BE49-F238E27FC236}">
                  <a16:creationId xmlns:a16="http://schemas.microsoft.com/office/drawing/2014/main" id="{30080300-E4A5-4C05-ACA1-55B4BBD26E76}"/>
                </a:ext>
              </a:extLst>
            </p:cNvPr>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20" name="Hexagon 61">
              <a:extLst>
                <a:ext uri="{FF2B5EF4-FFF2-40B4-BE49-F238E27FC236}">
                  <a16:creationId xmlns:a16="http://schemas.microsoft.com/office/drawing/2014/main" id="{CA3519F5-A775-4DBF-8D61-466BA80C8D1C}"/>
                </a:ext>
              </a:extLst>
            </p:cNvPr>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21" name="Hexagon 62">
              <a:extLst>
                <a:ext uri="{FF2B5EF4-FFF2-40B4-BE49-F238E27FC236}">
                  <a16:creationId xmlns:a16="http://schemas.microsoft.com/office/drawing/2014/main" id="{0A386937-72AF-4BAB-BB17-BDDE9EF3E8DC}"/>
                </a:ext>
              </a:extLst>
            </p:cNvPr>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22" name="Hexagon 63">
              <a:extLst>
                <a:ext uri="{FF2B5EF4-FFF2-40B4-BE49-F238E27FC236}">
                  <a16:creationId xmlns:a16="http://schemas.microsoft.com/office/drawing/2014/main" id="{0F993AAD-6827-450B-BAA6-96F9B4AB561E}"/>
                </a:ext>
              </a:extLst>
            </p:cNvPr>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23" name="Hexagon 64">
              <a:extLst>
                <a:ext uri="{FF2B5EF4-FFF2-40B4-BE49-F238E27FC236}">
                  <a16:creationId xmlns:a16="http://schemas.microsoft.com/office/drawing/2014/main" id="{48B241B0-DD6C-4E0A-B982-059789251EAB}"/>
                </a:ext>
              </a:extLst>
            </p:cNvPr>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24" name="Hexagon 65">
              <a:extLst>
                <a:ext uri="{FF2B5EF4-FFF2-40B4-BE49-F238E27FC236}">
                  <a16:creationId xmlns:a16="http://schemas.microsoft.com/office/drawing/2014/main" id="{A480F0EA-5D7B-4FE6-884D-57E03C84FB27}"/>
                </a:ext>
              </a:extLst>
            </p:cNvPr>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25" name="Hexagon 66">
              <a:extLst>
                <a:ext uri="{FF2B5EF4-FFF2-40B4-BE49-F238E27FC236}">
                  <a16:creationId xmlns:a16="http://schemas.microsoft.com/office/drawing/2014/main" id="{4EB5EA28-479F-4F9E-8576-8AA4B00FD8BF}"/>
                </a:ext>
              </a:extLst>
            </p:cNvPr>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26" name="Freeform 67">
              <a:extLst>
                <a:ext uri="{FF2B5EF4-FFF2-40B4-BE49-F238E27FC236}">
                  <a16:creationId xmlns:a16="http://schemas.microsoft.com/office/drawing/2014/main" id="{DD86DAB0-1CDE-493C-BDDA-CBD37B908A8E}"/>
                </a:ext>
              </a:extLst>
            </p:cNvPr>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27" name="Freeform 68">
              <a:extLst>
                <a:ext uri="{FF2B5EF4-FFF2-40B4-BE49-F238E27FC236}">
                  <a16:creationId xmlns:a16="http://schemas.microsoft.com/office/drawing/2014/main" id="{256E373B-1D63-413B-A913-6BE529500691}"/>
                </a:ext>
              </a:extLst>
            </p:cNvPr>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grpSp>
      <p:sp>
        <p:nvSpPr>
          <p:cNvPr id="43" name="Rectangle 45">
            <a:extLst>
              <a:ext uri="{FF2B5EF4-FFF2-40B4-BE49-F238E27FC236}">
                <a16:creationId xmlns:a16="http://schemas.microsoft.com/office/drawing/2014/main" id="{2923BA08-CFCC-4366-897A-6D146BE04D0E}"/>
              </a:ext>
            </a:extLst>
          </p:cNvPr>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44" name="Rectangle 46">
            <a:extLst>
              <a:ext uri="{FF2B5EF4-FFF2-40B4-BE49-F238E27FC236}">
                <a16:creationId xmlns:a16="http://schemas.microsoft.com/office/drawing/2014/main" id="{99C5E310-1D7E-470D-B238-DA4D8B8872BA}"/>
              </a:ext>
            </a:extLst>
          </p:cNvPr>
          <p:cNvSpPr/>
          <p:nvPr/>
        </p:nvSpPr>
        <p:spPr>
          <a:xfrm>
            <a:off x="4649788" y="-22225"/>
            <a:ext cx="3505200" cy="23129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45" name="Rectangle 49">
            <a:extLst>
              <a:ext uri="{FF2B5EF4-FFF2-40B4-BE49-F238E27FC236}">
                <a16:creationId xmlns:a16="http://schemas.microsoft.com/office/drawing/2014/main" id="{91CE26A7-EEDF-44AA-B347-F0172F37F9D9}"/>
              </a:ext>
            </a:extLst>
          </p:cNvPr>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46" name="Rectangle 88">
            <a:extLst>
              <a:ext uri="{FF2B5EF4-FFF2-40B4-BE49-F238E27FC236}">
                <a16:creationId xmlns:a16="http://schemas.microsoft.com/office/drawing/2014/main" id="{51040DD7-6C63-4F95-BB8D-A62A3BD71DDB}"/>
              </a:ext>
            </a:extLst>
          </p:cNvPr>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7" name="Date Placeholder 3">
            <a:extLst>
              <a:ext uri="{FF2B5EF4-FFF2-40B4-BE49-F238E27FC236}">
                <a16:creationId xmlns:a16="http://schemas.microsoft.com/office/drawing/2014/main" id="{745F709A-4192-4844-9ED0-07BE5750367D}"/>
              </a:ext>
            </a:extLst>
          </p:cNvPr>
          <p:cNvSpPr>
            <a:spLocks noGrp="1"/>
          </p:cNvSpPr>
          <p:nvPr>
            <p:ph type="dt" sz="half" idx="10"/>
          </p:nvPr>
        </p:nvSpPr>
        <p:spPr>
          <a:xfrm>
            <a:off x="4738688" y="1516063"/>
            <a:ext cx="2133600" cy="752475"/>
          </a:xfrm>
        </p:spPr>
        <p:txBody>
          <a:bodyPr anchor="b"/>
          <a:lstStyle>
            <a:lvl1pPr algn="l">
              <a:defRPr sz="2400"/>
            </a:lvl1pPr>
          </a:lstStyle>
          <a:p>
            <a:pPr>
              <a:defRPr/>
            </a:pPr>
            <a:endParaRPr lang="es-ES"/>
          </a:p>
        </p:txBody>
      </p:sp>
      <p:sp>
        <p:nvSpPr>
          <p:cNvPr id="48" name="Footer Placeholder 4">
            <a:extLst>
              <a:ext uri="{FF2B5EF4-FFF2-40B4-BE49-F238E27FC236}">
                <a16:creationId xmlns:a16="http://schemas.microsoft.com/office/drawing/2014/main" id="{89CB32D1-EF6B-4CB2-8C9C-B02D60B152F7}"/>
              </a:ext>
            </a:extLst>
          </p:cNvPr>
          <p:cNvSpPr>
            <a:spLocks noGrp="1"/>
          </p:cNvSpPr>
          <p:nvPr>
            <p:ph type="ftr" sz="quarter" idx="11"/>
          </p:nvPr>
        </p:nvSpPr>
        <p:spPr>
          <a:xfrm>
            <a:off x="5303838" y="5719763"/>
            <a:ext cx="2830512" cy="365125"/>
          </a:xfrm>
        </p:spPr>
        <p:txBody>
          <a:bodyPr>
            <a:normAutofit/>
          </a:bodyPr>
          <a:lstStyle>
            <a:lvl1pPr>
              <a:defRPr>
                <a:solidFill>
                  <a:schemeClr val="accent1"/>
                </a:solidFill>
              </a:defRPr>
            </a:lvl1pPr>
          </a:lstStyle>
          <a:p>
            <a:pPr>
              <a:defRPr/>
            </a:pPr>
            <a:endParaRPr lang="es-ES"/>
          </a:p>
        </p:txBody>
      </p:sp>
      <p:sp>
        <p:nvSpPr>
          <p:cNvPr id="49" name="Slide Number Placeholder 5">
            <a:extLst>
              <a:ext uri="{FF2B5EF4-FFF2-40B4-BE49-F238E27FC236}">
                <a16:creationId xmlns:a16="http://schemas.microsoft.com/office/drawing/2014/main" id="{0B7B3E39-0C50-4BC9-9360-39ADED09B44B}"/>
              </a:ext>
            </a:extLst>
          </p:cNvPr>
          <p:cNvSpPr>
            <a:spLocks noGrp="1"/>
          </p:cNvSpPr>
          <p:nvPr>
            <p:ph type="sldNum" sz="quarter" idx="12"/>
          </p:nvPr>
        </p:nvSpPr>
        <p:spPr>
          <a:xfrm>
            <a:off x="4649788" y="5719763"/>
            <a:ext cx="642937" cy="365125"/>
          </a:xfrm>
        </p:spPr>
        <p:txBody>
          <a:bodyPr/>
          <a:lstStyle>
            <a:lvl1pPr>
              <a:defRPr>
                <a:solidFill>
                  <a:schemeClr val="accent1"/>
                </a:solidFill>
              </a:defRPr>
            </a:lvl1pPr>
          </a:lstStyle>
          <a:p>
            <a:fld id="{6063CF92-2ECB-47BC-8FA2-49BEA814D7E4}" type="slidenum">
              <a:rPr lang="es-ES" altLang="es-PE"/>
              <a:pPr/>
              <a:t>‹Nº›</a:t>
            </a:fld>
            <a:endParaRPr lang="es-ES" altLang="es-PE"/>
          </a:p>
        </p:txBody>
      </p:sp>
    </p:spTree>
    <p:extLst>
      <p:ext uri="{BB962C8B-B14F-4D97-AF65-F5344CB8AC3E}">
        <p14:creationId xmlns:p14="http://schemas.microsoft.com/office/powerpoint/2010/main" val="31790447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a:extLst>
              <a:ext uri="{FF2B5EF4-FFF2-40B4-BE49-F238E27FC236}">
                <a16:creationId xmlns:a16="http://schemas.microsoft.com/office/drawing/2014/main" id="{B63D3F39-E361-4A09-8FB2-233FBA3F2C9C}"/>
              </a:ext>
            </a:extLst>
          </p:cNvPr>
          <p:cNvSpPr>
            <a:spLocks noGrp="1"/>
          </p:cNvSpPr>
          <p:nvPr>
            <p:ph type="dt" sz="half" idx="10"/>
          </p:nvPr>
        </p:nvSpPr>
        <p:spPr/>
        <p:txBody>
          <a:bodyPr/>
          <a:lstStyle>
            <a:lvl1pPr>
              <a:defRPr/>
            </a:lvl1pPr>
          </a:lstStyle>
          <a:p>
            <a:pPr>
              <a:defRPr/>
            </a:pPr>
            <a:endParaRPr lang="es-ES"/>
          </a:p>
        </p:txBody>
      </p:sp>
      <p:sp>
        <p:nvSpPr>
          <p:cNvPr id="5" name="Footer Placeholder 4">
            <a:extLst>
              <a:ext uri="{FF2B5EF4-FFF2-40B4-BE49-F238E27FC236}">
                <a16:creationId xmlns:a16="http://schemas.microsoft.com/office/drawing/2014/main" id="{638FEF09-EDF6-4577-8FD3-15F1DAD213EC}"/>
              </a:ext>
            </a:extLst>
          </p:cNvPr>
          <p:cNvSpPr>
            <a:spLocks noGrp="1"/>
          </p:cNvSpPr>
          <p:nvPr>
            <p:ph type="ftr" sz="quarter" idx="11"/>
          </p:nvPr>
        </p:nvSpPr>
        <p:spPr/>
        <p:txBody>
          <a:bodyPr/>
          <a:lstStyle>
            <a:lvl1pPr>
              <a:defRPr/>
            </a:lvl1pPr>
          </a:lstStyle>
          <a:p>
            <a:pPr>
              <a:defRPr/>
            </a:pPr>
            <a:endParaRPr lang="es-ES"/>
          </a:p>
        </p:txBody>
      </p:sp>
      <p:sp>
        <p:nvSpPr>
          <p:cNvPr id="6" name="Slide Number Placeholder 5">
            <a:extLst>
              <a:ext uri="{FF2B5EF4-FFF2-40B4-BE49-F238E27FC236}">
                <a16:creationId xmlns:a16="http://schemas.microsoft.com/office/drawing/2014/main" id="{28723C0D-8712-4D49-A8CB-77CC91E596C2}"/>
              </a:ext>
            </a:extLst>
          </p:cNvPr>
          <p:cNvSpPr>
            <a:spLocks noGrp="1"/>
          </p:cNvSpPr>
          <p:nvPr>
            <p:ph type="sldNum" sz="quarter" idx="12"/>
          </p:nvPr>
        </p:nvSpPr>
        <p:spPr/>
        <p:txBody>
          <a:bodyPr/>
          <a:lstStyle>
            <a:lvl1pPr>
              <a:defRPr/>
            </a:lvl1pPr>
          </a:lstStyle>
          <a:p>
            <a:fld id="{EE3DC272-3656-40C3-BCC1-73C985EC6420}" type="slidenum">
              <a:rPr lang="es-ES" altLang="es-PE"/>
              <a:pPr/>
              <a:t>‹Nº›</a:t>
            </a:fld>
            <a:endParaRPr lang="es-ES" altLang="es-PE"/>
          </a:p>
        </p:txBody>
      </p:sp>
    </p:spTree>
    <p:extLst>
      <p:ext uri="{BB962C8B-B14F-4D97-AF65-F5344CB8AC3E}">
        <p14:creationId xmlns:p14="http://schemas.microsoft.com/office/powerpoint/2010/main" val="23720741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lstStyle>
            <a:lvl1pPr algn="l">
              <a:defRPr sz="4000" b="0" cap="none" baseline="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258645" y="4267200"/>
            <a:ext cx="6637467" cy="1520413"/>
          </a:xfrm>
        </p:spPr>
        <p:txBody>
          <a:bodyPr/>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a:extLst>
              <a:ext uri="{FF2B5EF4-FFF2-40B4-BE49-F238E27FC236}">
                <a16:creationId xmlns:a16="http://schemas.microsoft.com/office/drawing/2014/main" id="{A7727987-EB08-4BE3-B522-2A5D7805F32E}"/>
              </a:ext>
            </a:extLst>
          </p:cNvPr>
          <p:cNvSpPr>
            <a:spLocks noGrp="1"/>
          </p:cNvSpPr>
          <p:nvPr>
            <p:ph type="dt" sz="half" idx="10"/>
          </p:nvPr>
        </p:nvSpPr>
        <p:spPr/>
        <p:txBody>
          <a:bodyPr/>
          <a:lstStyle>
            <a:lvl1pPr>
              <a:defRPr/>
            </a:lvl1pPr>
          </a:lstStyle>
          <a:p>
            <a:pPr>
              <a:defRPr/>
            </a:pPr>
            <a:endParaRPr lang="es-ES"/>
          </a:p>
        </p:txBody>
      </p:sp>
      <p:sp>
        <p:nvSpPr>
          <p:cNvPr id="5" name="Footer Placeholder 4">
            <a:extLst>
              <a:ext uri="{FF2B5EF4-FFF2-40B4-BE49-F238E27FC236}">
                <a16:creationId xmlns:a16="http://schemas.microsoft.com/office/drawing/2014/main" id="{63CCD5DB-AE8F-4813-805B-337CBFB60DEA}"/>
              </a:ext>
            </a:extLst>
          </p:cNvPr>
          <p:cNvSpPr>
            <a:spLocks noGrp="1"/>
          </p:cNvSpPr>
          <p:nvPr>
            <p:ph type="ftr" sz="quarter" idx="11"/>
          </p:nvPr>
        </p:nvSpPr>
        <p:spPr/>
        <p:txBody>
          <a:bodyPr/>
          <a:lstStyle>
            <a:lvl1pPr>
              <a:defRPr/>
            </a:lvl1pPr>
          </a:lstStyle>
          <a:p>
            <a:pPr>
              <a:defRPr/>
            </a:pPr>
            <a:endParaRPr lang="es-ES"/>
          </a:p>
        </p:txBody>
      </p:sp>
      <p:sp>
        <p:nvSpPr>
          <p:cNvPr id="6" name="Slide Number Placeholder 5">
            <a:extLst>
              <a:ext uri="{FF2B5EF4-FFF2-40B4-BE49-F238E27FC236}">
                <a16:creationId xmlns:a16="http://schemas.microsoft.com/office/drawing/2014/main" id="{F7C4BDE1-C2F5-455F-A1F7-C70364E25663}"/>
              </a:ext>
            </a:extLst>
          </p:cNvPr>
          <p:cNvSpPr>
            <a:spLocks noGrp="1"/>
          </p:cNvSpPr>
          <p:nvPr>
            <p:ph type="sldNum" sz="quarter" idx="12"/>
          </p:nvPr>
        </p:nvSpPr>
        <p:spPr/>
        <p:txBody>
          <a:bodyPr/>
          <a:lstStyle>
            <a:lvl1pPr>
              <a:defRPr/>
            </a:lvl1pPr>
          </a:lstStyle>
          <a:p>
            <a:fld id="{3DFA193D-8EC7-4593-916B-A9C765D6E5AD}" type="slidenum">
              <a:rPr lang="es-ES" altLang="es-PE"/>
              <a:pPr/>
              <a:t>‹Nº›</a:t>
            </a:fld>
            <a:endParaRPr lang="es-ES" altLang="es-PE"/>
          </a:p>
        </p:txBody>
      </p:sp>
    </p:spTree>
    <p:extLst>
      <p:ext uri="{BB962C8B-B14F-4D97-AF65-F5344CB8AC3E}">
        <p14:creationId xmlns:p14="http://schemas.microsoft.com/office/powerpoint/2010/main" val="41756183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Date Placeholder 3">
            <a:extLst>
              <a:ext uri="{FF2B5EF4-FFF2-40B4-BE49-F238E27FC236}">
                <a16:creationId xmlns:a16="http://schemas.microsoft.com/office/drawing/2014/main" id="{FC487B11-1B39-4E6B-872D-9C35C9AAF06C}"/>
              </a:ext>
            </a:extLst>
          </p:cNvPr>
          <p:cNvSpPr>
            <a:spLocks noGrp="1"/>
          </p:cNvSpPr>
          <p:nvPr>
            <p:ph type="dt" sz="half" idx="15"/>
          </p:nvPr>
        </p:nvSpPr>
        <p:spPr/>
        <p:txBody>
          <a:bodyPr/>
          <a:lstStyle>
            <a:lvl1pPr>
              <a:defRPr/>
            </a:lvl1pPr>
          </a:lstStyle>
          <a:p>
            <a:pPr>
              <a:defRPr/>
            </a:pPr>
            <a:endParaRPr lang="es-ES"/>
          </a:p>
        </p:txBody>
      </p:sp>
      <p:sp>
        <p:nvSpPr>
          <p:cNvPr id="6" name="Footer Placeholder 4">
            <a:extLst>
              <a:ext uri="{FF2B5EF4-FFF2-40B4-BE49-F238E27FC236}">
                <a16:creationId xmlns:a16="http://schemas.microsoft.com/office/drawing/2014/main" id="{E8C85B57-E3D1-4546-B023-6DC5791E27B3}"/>
              </a:ext>
            </a:extLst>
          </p:cNvPr>
          <p:cNvSpPr>
            <a:spLocks noGrp="1"/>
          </p:cNvSpPr>
          <p:nvPr>
            <p:ph type="ftr" sz="quarter" idx="16"/>
          </p:nvPr>
        </p:nvSpPr>
        <p:spPr/>
        <p:txBody>
          <a:bodyPr/>
          <a:lstStyle>
            <a:lvl1pPr>
              <a:defRPr/>
            </a:lvl1pPr>
          </a:lstStyle>
          <a:p>
            <a:pPr>
              <a:defRPr/>
            </a:pPr>
            <a:endParaRPr lang="es-ES"/>
          </a:p>
        </p:txBody>
      </p:sp>
      <p:sp>
        <p:nvSpPr>
          <p:cNvPr id="7" name="Slide Number Placeholder 5">
            <a:extLst>
              <a:ext uri="{FF2B5EF4-FFF2-40B4-BE49-F238E27FC236}">
                <a16:creationId xmlns:a16="http://schemas.microsoft.com/office/drawing/2014/main" id="{DBF54462-C93B-4E8B-8074-F8013292ED1F}"/>
              </a:ext>
            </a:extLst>
          </p:cNvPr>
          <p:cNvSpPr>
            <a:spLocks noGrp="1"/>
          </p:cNvSpPr>
          <p:nvPr>
            <p:ph type="sldNum" sz="quarter" idx="17"/>
          </p:nvPr>
        </p:nvSpPr>
        <p:spPr/>
        <p:txBody>
          <a:bodyPr/>
          <a:lstStyle>
            <a:lvl1pPr>
              <a:defRPr/>
            </a:lvl1pPr>
          </a:lstStyle>
          <a:p>
            <a:fld id="{C81D3B96-C671-44F4-AF0A-870B5B2C20A6}" type="slidenum">
              <a:rPr lang="es-ES" altLang="es-PE"/>
              <a:pPr/>
              <a:t>‹Nº›</a:t>
            </a:fld>
            <a:endParaRPr lang="es-ES" altLang="es-PE"/>
          </a:p>
        </p:txBody>
      </p:sp>
    </p:spTree>
    <p:extLst>
      <p:ext uri="{BB962C8B-B14F-4D97-AF65-F5344CB8AC3E}">
        <p14:creationId xmlns:p14="http://schemas.microsoft.com/office/powerpoint/2010/main" val="22866208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3">
            <a:extLst>
              <a:ext uri="{FF2B5EF4-FFF2-40B4-BE49-F238E27FC236}">
                <a16:creationId xmlns:a16="http://schemas.microsoft.com/office/drawing/2014/main" id="{A3680032-3444-4219-A46A-68DE971F85F6}"/>
              </a:ext>
            </a:extLst>
          </p:cNvPr>
          <p:cNvSpPr>
            <a:spLocks noGrp="1"/>
          </p:cNvSpPr>
          <p:nvPr>
            <p:ph type="dt" sz="half" idx="10"/>
          </p:nvPr>
        </p:nvSpPr>
        <p:spPr/>
        <p:txBody>
          <a:bodyPr/>
          <a:lstStyle>
            <a:lvl1pPr>
              <a:defRPr/>
            </a:lvl1pPr>
          </a:lstStyle>
          <a:p>
            <a:pPr>
              <a:defRPr/>
            </a:pPr>
            <a:endParaRPr lang="es-ES"/>
          </a:p>
        </p:txBody>
      </p:sp>
      <p:sp>
        <p:nvSpPr>
          <p:cNvPr id="8" name="Footer Placeholder 4">
            <a:extLst>
              <a:ext uri="{FF2B5EF4-FFF2-40B4-BE49-F238E27FC236}">
                <a16:creationId xmlns:a16="http://schemas.microsoft.com/office/drawing/2014/main" id="{E62C8465-5764-4E19-B585-FE3E089798C4}"/>
              </a:ext>
            </a:extLst>
          </p:cNvPr>
          <p:cNvSpPr>
            <a:spLocks noGrp="1"/>
          </p:cNvSpPr>
          <p:nvPr>
            <p:ph type="ftr" sz="quarter" idx="11"/>
          </p:nvPr>
        </p:nvSpPr>
        <p:spPr/>
        <p:txBody>
          <a:bodyPr/>
          <a:lstStyle>
            <a:lvl1pPr>
              <a:defRPr/>
            </a:lvl1pPr>
          </a:lstStyle>
          <a:p>
            <a:pPr>
              <a:defRPr/>
            </a:pPr>
            <a:endParaRPr lang="es-ES"/>
          </a:p>
        </p:txBody>
      </p:sp>
      <p:sp>
        <p:nvSpPr>
          <p:cNvPr id="9" name="Slide Number Placeholder 5">
            <a:extLst>
              <a:ext uri="{FF2B5EF4-FFF2-40B4-BE49-F238E27FC236}">
                <a16:creationId xmlns:a16="http://schemas.microsoft.com/office/drawing/2014/main" id="{4B953791-D7EE-4F95-BC61-50AEA96CDCFF}"/>
              </a:ext>
            </a:extLst>
          </p:cNvPr>
          <p:cNvSpPr>
            <a:spLocks noGrp="1"/>
          </p:cNvSpPr>
          <p:nvPr>
            <p:ph type="sldNum" sz="quarter" idx="12"/>
          </p:nvPr>
        </p:nvSpPr>
        <p:spPr/>
        <p:txBody>
          <a:bodyPr/>
          <a:lstStyle>
            <a:lvl1pPr>
              <a:defRPr/>
            </a:lvl1pPr>
          </a:lstStyle>
          <a:p>
            <a:fld id="{6343AC06-5E64-4968-897F-5E215336AF90}" type="slidenum">
              <a:rPr lang="es-ES" altLang="es-PE"/>
              <a:pPr/>
              <a:t>‹Nº›</a:t>
            </a:fld>
            <a:endParaRPr lang="es-ES" altLang="es-PE"/>
          </a:p>
        </p:txBody>
      </p:sp>
    </p:spTree>
    <p:extLst>
      <p:ext uri="{BB962C8B-B14F-4D97-AF65-F5344CB8AC3E}">
        <p14:creationId xmlns:p14="http://schemas.microsoft.com/office/powerpoint/2010/main" val="41319149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Date Placeholder 3">
            <a:extLst>
              <a:ext uri="{FF2B5EF4-FFF2-40B4-BE49-F238E27FC236}">
                <a16:creationId xmlns:a16="http://schemas.microsoft.com/office/drawing/2014/main" id="{51D88B31-CC35-4654-986D-9700D238F0A3}"/>
              </a:ext>
            </a:extLst>
          </p:cNvPr>
          <p:cNvSpPr>
            <a:spLocks noGrp="1"/>
          </p:cNvSpPr>
          <p:nvPr>
            <p:ph type="dt" sz="half" idx="10"/>
          </p:nvPr>
        </p:nvSpPr>
        <p:spPr/>
        <p:txBody>
          <a:bodyPr/>
          <a:lstStyle>
            <a:lvl1pPr>
              <a:defRPr/>
            </a:lvl1pPr>
          </a:lstStyle>
          <a:p>
            <a:pPr>
              <a:defRPr/>
            </a:pPr>
            <a:endParaRPr lang="es-ES"/>
          </a:p>
        </p:txBody>
      </p:sp>
      <p:sp>
        <p:nvSpPr>
          <p:cNvPr id="4" name="Footer Placeholder 4">
            <a:extLst>
              <a:ext uri="{FF2B5EF4-FFF2-40B4-BE49-F238E27FC236}">
                <a16:creationId xmlns:a16="http://schemas.microsoft.com/office/drawing/2014/main" id="{E6ADE463-43CE-40D1-8B03-825711885BA9}"/>
              </a:ext>
            </a:extLst>
          </p:cNvPr>
          <p:cNvSpPr>
            <a:spLocks noGrp="1"/>
          </p:cNvSpPr>
          <p:nvPr>
            <p:ph type="ftr" sz="quarter" idx="11"/>
          </p:nvPr>
        </p:nvSpPr>
        <p:spPr/>
        <p:txBody>
          <a:bodyPr/>
          <a:lstStyle>
            <a:lvl1pPr>
              <a:defRPr/>
            </a:lvl1pPr>
          </a:lstStyle>
          <a:p>
            <a:pPr>
              <a:defRPr/>
            </a:pPr>
            <a:endParaRPr lang="es-ES"/>
          </a:p>
        </p:txBody>
      </p:sp>
      <p:sp>
        <p:nvSpPr>
          <p:cNvPr id="5" name="Slide Number Placeholder 5">
            <a:extLst>
              <a:ext uri="{FF2B5EF4-FFF2-40B4-BE49-F238E27FC236}">
                <a16:creationId xmlns:a16="http://schemas.microsoft.com/office/drawing/2014/main" id="{88CFA2E2-DDAF-499B-98CD-28F58B2CAFEC}"/>
              </a:ext>
            </a:extLst>
          </p:cNvPr>
          <p:cNvSpPr>
            <a:spLocks noGrp="1"/>
          </p:cNvSpPr>
          <p:nvPr>
            <p:ph type="sldNum" sz="quarter" idx="12"/>
          </p:nvPr>
        </p:nvSpPr>
        <p:spPr/>
        <p:txBody>
          <a:bodyPr/>
          <a:lstStyle>
            <a:lvl1pPr>
              <a:defRPr/>
            </a:lvl1pPr>
          </a:lstStyle>
          <a:p>
            <a:fld id="{548DA926-BE36-4796-BCEA-5F1C9EBA0071}" type="slidenum">
              <a:rPr lang="es-ES" altLang="es-PE"/>
              <a:pPr/>
              <a:t>‹Nº›</a:t>
            </a:fld>
            <a:endParaRPr lang="es-ES" altLang="es-PE"/>
          </a:p>
        </p:txBody>
      </p:sp>
    </p:spTree>
    <p:extLst>
      <p:ext uri="{BB962C8B-B14F-4D97-AF65-F5344CB8AC3E}">
        <p14:creationId xmlns:p14="http://schemas.microsoft.com/office/powerpoint/2010/main" val="906511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termediate_title_page_with_full_image">
    <p:spTree>
      <p:nvGrpSpPr>
        <p:cNvPr id="1" name=""/>
        <p:cNvGrpSpPr/>
        <p:nvPr/>
      </p:nvGrpSpPr>
      <p:grpSpPr>
        <a:xfrm>
          <a:off x="0" y="0"/>
          <a:ext cx="0" cy="0"/>
          <a:chOff x="0" y="0"/>
          <a:chExt cx="0" cy="0"/>
        </a:xfrm>
      </p:grpSpPr>
      <p:pic>
        <p:nvPicPr>
          <p:cNvPr id="2050" name="Picture 2" descr="CMSLegal_Picture_Replac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1" name="Titelplatzhalter 1"/>
          <p:cNvSpPr>
            <a:spLocks noGrp="1"/>
          </p:cNvSpPr>
          <p:nvPr>
            <p:ph type="title"/>
          </p:nvPr>
        </p:nvSpPr>
        <p:spPr bwMode="auto">
          <a:xfrm>
            <a:off x="432000" y="4269600"/>
            <a:ext cx="7200000" cy="93600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r>
              <a:rPr lang="en-GB" sz="2000" b="1" baseline="0" noProof="0" dirty="0">
                <a:solidFill>
                  <a:srgbClr val="000000"/>
                </a:solidFill>
                <a:latin typeface="Arial"/>
              </a:rPr>
              <a:t>This is an intermediate title page with picture. </a:t>
            </a:r>
            <a:br>
              <a:rPr lang="en-GB" sz="2000" b="1" baseline="0" noProof="0" dirty="0">
                <a:solidFill>
                  <a:srgbClr val="000000"/>
                </a:solidFill>
                <a:latin typeface="Arial"/>
              </a:rPr>
            </a:br>
            <a:r>
              <a:rPr lang="en-GB" sz="2000" b="1" baseline="0" noProof="0" dirty="0">
                <a:solidFill>
                  <a:srgbClr val="000000"/>
                </a:solidFill>
                <a:latin typeface="Arial"/>
              </a:rPr>
              <a:t>Arial 20/24pt, bold.</a:t>
            </a:r>
            <a:endParaRPr lang="en-GB" noProof="0" dirty="0"/>
          </a:p>
        </p:txBody>
      </p:sp>
      <p:sp>
        <p:nvSpPr>
          <p:cNvPr id="12" name="Text Placeholder 11"/>
          <p:cNvSpPr>
            <a:spLocks noGrp="1"/>
          </p:cNvSpPr>
          <p:nvPr>
            <p:ph type="body" sz="quarter" idx="15" hasCustomPrompt="1"/>
          </p:nvPr>
        </p:nvSpPr>
        <p:spPr>
          <a:xfrm>
            <a:off x="432000" y="5378400"/>
            <a:ext cx="7200000" cy="936000"/>
          </a:xfrm>
          <a:prstGeom prst="rect">
            <a:avLst/>
          </a:prstGeom>
        </p:spPr>
        <p:txBody>
          <a:bodyPr lIns="0" tIns="0" rIns="0" bIns="0"/>
          <a:lstStyle>
            <a:lvl1pPr marL="342900" marR="0" indent="-342900" algn="l" defTabSz="914400" rtl="0" eaLnBrk="1" fontAlgn="base" latinLnBrk="0" hangingPunct="1">
              <a:lnSpc>
                <a:spcPct val="100000"/>
              </a:lnSpc>
              <a:spcBef>
                <a:spcPct val="20000"/>
              </a:spcBef>
              <a:spcAft>
                <a:spcPct val="0"/>
              </a:spcAft>
              <a:buClrTx/>
              <a:buSzTx/>
              <a:buFontTx/>
              <a:buNone/>
              <a:tabLst/>
              <a:defRPr b="0"/>
            </a:lvl1p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lang="en-GB" sz="1400" baseline="0" noProof="0" dirty="0">
                <a:solidFill>
                  <a:srgbClr val="000000"/>
                </a:solidFill>
                <a:latin typeface="Arial"/>
              </a:rPr>
              <a:t>This is the sub-heading, Arial 14/18pt. </a:t>
            </a:r>
            <a:endParaRPr lang="en-GB" noProof="0" dirty="0"/>
          </a:p>
        </p:txBody>
      </p:sp>
      <p:pic>
        <p:nvPicPr>
          <p:cNvPr id="2" name="Picture 1" descr="CMSLegal_Cover_Logo_IM_iL_001_P"/>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1283" y="429768"/>
            <a:ext cx="8281432" cy="649225"/>
          </a:xfrm>
          <a:prstGeom prst="rect">
            <a:avLst/>
          </a:prstGeom>
        </p:spPr>
      </p:pic>
      <p:sp>
        <p:nvSpPr>
          <p:cNvPr id="9" name="Foliennummernplatzhalter 5" descr="CMSLegal_Footer_SlideNumber"/>
          <p:cNvSpPr>
            <a:spLocks noGrp="1"/>
          </p:cNvSpPr>
          <p:nvPr>
            <p:ph type="sldNum" sz="quarter" idx="4"/>
          </p:nvPr>
        </p:nvSpPr>
        <p:spPr>
          <a:xfrm>
            <a:off x="432000" y="6537600"/>
            <a:ext cx="324000" cy="252000"/>
          </a:xfrm>
          <a:prstGeom prst="rect">
            <a:avLst/>
          </a:prstGeom>
        </p:spPr>
        <p:txBody>
          <a:bodyPr vert="horz" wrap="square" lIns="0" tIns="0" rIns="0" bIns="0" numCol="1" anchor="t" anchorCtr="0" compatLnSpc="1">
            <a:prstTxWarp prst="textNoShape">
              <a:avLst/>
            </a:prstTxWarp>
          </a:bodyPr>
          <a:lstStyle>
            <a:lvl1pPr algn="l">
              <a:defRPr sz="1000">
                <a:solidFill>
                  <a:srgbClr val="766A62"/>
                </a:solidFill>
                <a:latin typeface="Arial" pitchFamily="34" charset="0"/>
                <a:cs typeface="Arial" pitchFamily="34" charset="0"/>
              </a:defRPr>
            </a:lvl1pPr>
          </a:lstStyle>
          <a:p>
            <a:fld id="{C59E9118-33B1-4D54-B9F3-5B7DAEA597CD}" type="slidenum">
              <a:rPr lang="en-GB" smtClean="0"/>
              <a:pPr/>
              <a:t>‹Nº›</a:t>
            </a:fld>
            <a:endParaRPr lang="en-GB" dirty="0"/>
          </a:p>
        </p:txBody>
      </p:sp>
      <p:sp>
        <p:nvSpPr>
          <p:cNvPr id="10" name="TextBox 12" descr="CMSLegal_Footer_Text_Date"/>
          <p:cNvSpPr txBox="1"/>
          <p:nvPr userDrawn="1"/>
        </p:nvSpPr>
        <p:spPr>
          <a:xfrm>
            <a:off x="763200" y="6537600"/>
            <a:ext cx="3808800" cy="252000"/>
          </a:xfrm>
          <a:prstGeom prst="rect">
            <a:avLst/>
          </a:prstGeom>
          <a:noFill/>
          <a:ln>
            <a:noFill/>
          </a:ln>
        </p:spPr>
        <p:txBody>
          <a:bodyPr wrap="square" lIns="0" tIns="0" rIns="0" bIns="0" rtlCol="0">
            <a:noAutofit/>
          </a:bodyPr>
          <a:lstStyle/>
          <a:p>
            <a:r>
              <a:rPr lang="en-GB" sz="1000" noProof="0" dirty="0">
                <a:solidFill>
                  <a:srgbClr val="766A62"/>
                </a:solidFill>
                <a:latin typeface="Arial"/>
                <a:cs typeface="Arial" pitchFamily="34" charset="0"/>
              </a:rPr>
              <a:t>footer text | footer date</a:t>
            </a:r>
          </a:p>
        </p:txBody>
      </p:sp>
      <p:sp>
        <p:nvSpPr>
          <p:cNvPr id="13" name="TextBox 12" descr="CMSLegal_Footer_Firm"/>
          <p:cNvSpPr txBox="1"/>
          <p:nvPr userDrawn="1"/>
        </p:nvSpPr>
        <p:spPr>
          <a:xfrm>
            <a:off x="4575600" y="6537600"/>
            <a:ext cx="4132800" cy="252000"/>
          </a:xfrm>
          <a:prstGeom prst="rect">
            <a:avLst/>
          </a:prstGeom>
          <a:noFill/>
          <a:ln>
            <a:noFill/>
          </a:ln>
        </p:spPr>
        <p:txBody>
          <a:bodyPr wrap="square" lIns="0" tIns="0" rIns="0" bIns="0" rtlCol="0">
            <a:noAutofit/>
          </a:bodyPr>
          <a:lstStyle/>
          <a:p>
            <a:pPr algn="r"/>
            <a:r>
              <a:rPr lang="en-GB" sz="1000" noProof="0" dirty="0">
                <a:solidFill>
                  <a:srgbClr val="766A62"/>
                </a:solidFill>
                <a:latin typeface="Arial"/>
                <a:cs typeface="Arial" pitchFamily="34" charset="0"/>
              </a:rPr>
              <a:t>CMS Firm</a:t>
            </a:r>
          </a:p>
        </p:txBody>
      </p:sp>
    </p:spTree>
    <p:extLst>
      <p:ext uri="{BB962C8B-B14F-4D97-AF65-F5344CB8AC3E}">
        <p14:creationId xmlns:p14="http://schemas.microsoft.com/office/powerpoint/2010/main" val="38173430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4B03AD0A-9FC7-42D9-A479-8009E971781F}"/>
              </a:ext>
            </a:extLst>
          </p:cNvPr>
          <p:cNvSpPr>
            <a:spLocks noGrp="1"/>
          </p:cNvSpPr>
          <p:nvPr>
            <p:ph type="dt" sz="half" idx="10"/>
          </p:nvPr>
        </p:nvSpPr>
        <p:spPr/>
        <p:txBody>
          <a:bodyPr/>
          <a:lstStyle>
            <a:lvl1pPr>
              <a:defRPr/>
            </a:lvl1pPr>
          </a:lstStyle>
          <a:p>
            <a:pPr>
              <a:defRPr/>
            </a:pPr>
            <a:endParaRPr lang="es-ES"/>
          </a:p>
        </p:txBody>
      </p:sp>
      <p:sp>
        <p:nvSpPr>
          <p:cNvPr id="3" name="Footer Placeholder 4">
            <a:extLst>
              <a:ext uri="{FF2B5EF4-FFF2-40B4-BE49-F238E27FC236}">
                <a16:creationId xmlns:a16="http://schemas.microsoft.com/office/drawing/2014/main" id="{FA0A9BA7-016B-4609-8806-1E71594F430B}"/>
              </a:ext>
            </a:extLst>
          </p:cNvPr>
          <p:cNvSpPr>
            <a:spLocks noGrp="1"/>
          </p:cNvSpPr>
          <p:nvPr>
            <p:ph type="ftr" sz="quarter" idx="11"/>
          </p:nvPr>
        </p:nvSpPr>
        <p:spPr/>
        <p:txBody>
          <a:bodyPr/>
          <a:lstStyle>
            <a:lvl1pPr>
              <a:defRPr/>
            </a:lvl1pPr>
          </a:lstStyle>
          <a:p>
            <a:pPr>
              <a:defRPr/>
            </a:pPr>
            <a:endParaRPr lang="es-ES"/>
          </a:p>
        </p:txBody>
      </p:sp>
      <p:sp>
        <p:nvSpPr>
          <p:cNvPr id="4" name="Slide Number Placeholder 5">
            <a:extLst>
              <a:ext uri="{FF2B5EF4-FFF2-40B4-BE49-F238E27FC236}">
                <a16:creationId xmlns:a16="http://schemas.microsoft.com/office/drawing/2014/main" id="{F83A2009-E53C-4EFB-9645-73B48C7DA78C}"/>
              </a:ext>
            </a:extLst>
          </p:cNvPr>
          <p:cNvSpPr>
            <a:spLocks noGrp="1"/>
          </p:cNvSpPr>
          <p:nvPr>
            <p:ph type="sldNum" sz="quarter" idx="12"/>
          </p:nvPr>
        </p:nvSpPr>
        <p:spPr/>
        <p:txBody>
          <a:bodyPr/>
          <a:lstStyle>
            <a:lvl1pPr>
              <a:defRPr/>
            </a:lvl1pPr>
          </a:lstStyle>
          <a:p>
            <a:fld id="{62FD44EF-818B-43AA-B3A9-33B929B89885}" type="slidenum">
              <a:rPr lang="es-ES" altLang="es-PE"/>
              <a:pPr/>
              <a:t>‹Nº›</a:t>
            </a:fld>
            <a:endParaRPr lang="es-ES" altLang="es-PE"/>
          </a:p>
        </p:txBody>
      </p:sp>
    </p:spTree>
    <p:extLst>
      <p:ext uri="{BB962C8B-B14F-4D97-AF65-F5344CB8AC3E}">
        <p14:creationId xmlns:p14="http://schemas.microsoft.com/office/powerpoint/2010/main" val="9661635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5" name="Group 43">
            <a:extLst>
              <a:ext uri="{FF2B5EF4-FFF2-40B4-BE49-F238E27FC236}">
                <a16:creationId xmlns:a16="http://schemas.microsoft.com/office/drawing/2014/main" id="{299987F5-06AA-4B16-819F-A395E9B6B94C}"/>
              </a:ext>
            </a:extLst>
          </p:cNvPr>
          <p:cNvGrpSpPr>
            <a:grpSpLocks/>
          </p:cNvGrpSpPr>
          <p:nvPr/>
        </p:nvGrpSpPr>
        <p:grpSpPr bwMode="auto">
          <a:xfrm>
            <a:off x="-382588" y="0"/>
            <a:ext cx="9932988" cy="6858000"/>
            <a:chOff x="-382404" y="0"/>
            <a:chExt cx="9932332" cy="6858000"/>
          </a:xfrm>
        </p:grpSpPr>
        <p:grpSp>
          <p:nvGrpSpPr>
            <p:cNvPr id="6" name="Group 44">
              <a:extLst>
                <a:ext uri="{FF2B5EF4-FFF2-40B4-BE49-F238E27FC236}">
                  <a16:creationId xmlns:a16="http://schemas.microsoft.com/office/drawing/2014/main" id="{F039ACF8-3002-4A4C-85FA-50AC6B2E2070}"/>
                </a:ext>
              </a:extLst>
            </p:cNvPr>
            <p:cNvGrpSpPr>
              <a:grpSpLocks/>
            </p:cNvGrpSpPr>
            <p:nvPr/>
          </p:nvGrpSpPr>
          <p:grpSpPr bwMode="auto">
            <a:xfrm>
              <a:off x="0" y="0"/>
              <a:ext cx="9144000" cy="6858000"/>
              <a:chOff x="0" y="0"/>
              <a:chExt cx="9144000" cy="6858000"/>
            </a:xfrm>
          </p:grpSpPr>
          <p:grpSp>
            <p:nvGrpSpPr>
              <p:cNvPr id="29" name="Group 4">
                <a:extLst>
                  <a:ext uri="{FF2B5EF4-FFF2-40B4-BE49-F238E27FC236}">
                    <a16:creationId xmlns:a16="http://schemas.microsoft.com/office/drawing/2014/main" id="{A89C60A3-53AB-4863-B5E6-2575E72DF2B3}"/>
                  </a:ext>
                </a:extLst>
              </p:cNvPr>
              <p:cNvGrpSpPr>
                <a:grpSpLocks/>
              </p:cNvGrpSpPr>
              <p:nvPr/>
            </p:nvGrpSpPr>
            <p:grpSpPr bwMode="auto">
              <a:xfrm>
                <a:off x="0" y="0"/>
                <a:ext cx="2514600" cy="6858000"/>
                <a:chOff x="0" y="0"/>
                <a:chExt cx="2514600" cy="6858000"/>
              </a:xfrm>
            </p:grpSpPr>
            <p:sp>
              <p:nvSpPr>
                <p:cNvPr id="41" name="Rectangle 83">
                  <a:extLst>
                    <a:ext uri="{FF2B5EF4-FFF2-40B4-BE49-F238E27FC236}">
                      <a16:creationId xmlns:a16="http://schemas.microsoft.com/office/drawing/2014/main" id="{81464492-A043-4E21-82BE-AD06459F84A2}"/>
                    </a:ext>
                  </a:extLst>
                </p:cNvPr>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42" name="Rectangle 2">
                  <a:extLst>
                    <a:ext uri="{FF2B5EF4-FFF2-40B4-BE49-F238E27FC236}">
                      <a16:creationId xmlns:a16="http://schemas.microsoft.com/office/drawing/2014/main" id="{326C4C7B-D8D3-4BE8-B2AE-5E561F1CA92C}"/>
                    </a:ext>
                  </a:extLst>
                </p:cNvPr>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43" name="Rectangle 3">
                  <a:extLst>
                    <a:ext uri="{FF2B5EF4-FFF2-40B4-BE49-F238E27FC236}">
                      <a16:creationId xmlns:a16="http://schemas.microsoft.com/office/drawing/2014/main" id="{64B14068-DCF7-4E54-8B97-CA114416540E}"/>
                    </a:ext>
                  </a:extLst>
                </p:cNvPr>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grpSp>
          <p:grpSp>
            <p:nvGrpSpPr>
              <p:cNvPr id="30" name="Group 5">
                <a:extLst>
                  <a:ext uri="{FF2B5EF4-FFF2-40B4-BE49-F238E27FC236}">
                    <a16:creationId xmlns:a16="http://schemas.microsoft.com/office/drawing/2014/main" id="{0DE77F52-3EDB-4AE2-8387-2C7164AB2971}"/>
                  </a:ext>
                </a:extLst>
              </p:cNvPr>
              <p:cNvGrpSpPr>
                <a:grpSpLocks/>
              </p:cNvGrpSpPr>
              <p:nvPr/>
            </p:nvGrpSpPr>
            <p:grpSpPr bwMode="auto">
              <a:xfrm>
                <a:off x="422910" y="0"/>
                <a:ext cx="2514600" cy="6858000"/>
                <a:chOff x="0" y="0"/>
                <a:chExt cx="2514600" cy="6858000"/>
              </a:xfrm>
            </p:grpSpPr>
            <p:sp>
              <p:nvSpPr>
                <p:cNvPr id="38" name="Rectangle 80">
                  <a:extLst>
                    <a:ext uri="{FF2B5EF4-FFF2-40B4-BE49-F238E27FC236}">
                      <a16:creationId xmlns:a16="http://schemas.microsoft.com/office/drawing/2014/main" id="{40A8A8C4-1529-4D62-8D17-6DF68737E6FC}"/>
                    </a:ext>
                  </a:extLst>
                </p:cNvPr>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39" name="Rectangle 81">
                  <a:extLst>
                    <a:ext uri="{FF2B5EF4-FFF2-40B4-BE49-F238E27FC236}">
                      <a16:creationId xmlns:a16="http://schemas.microsoft.com/office/drawing/2014/main" id="{8878F1DF-EA9F-4349-95C7-4F07840A31FD}"/>
                    </a:ext>
                  </a:extLst>
                </p:cNvPr>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40" name="Rectangle 82">
                  <a:extLst>
                    <a:ext uri="{FF2B5EF4-FFF2-40B4-BE49-F238E27FC236}">
                      <a16:creationId xmlns:a16="http://schemas.microsoft.com/office/drawing/2014/main" id="{A95116BB-3B0B-4AF3-A16B-C3C717BB68D7}"/>
                    </a:ext>
                  </a:extLst>
                </p:cNvPr>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grpSp>
          <p:grpSp>
            <p:nvGrpSpPr>
              <p:cNvPr id="31" name="Group 9">
                <a:extLst>
                  <a:ext uri="{FF2B5EF4-FFF2-40B4-BE49-F238E27FC236}">
                    <a16:creationId xmlns:a16="http://schemas.microsoft.com/office/drawing/2014/main" id="{41F64297-0AD0-42AE-B04D-516BD65D4526}"/>
                  </a:ext>
                </a:extLst>
              </p:cNvPr>
              <p:cNvGrpSpPr>
                <a:grpSpLocks/>
              </p:cNvGrpSpPr>
              <p:nvPr/>
            </p:nvGrpSpPr>
            <p:grpSpPr bwMode="auto">
              <a:xfrm rot="10800000">
                <a:off x="6629400" y="0"/>
                <a:ext cx="2514600" cy="6858000"/>
                <a:chOff x="0" y="0"/>
                <a:chExt cx="2514600" cy="6858000"/>
              </a:xfrm>
            </p:grpSpPr>
            <p:sp>
              <p:nvSpPr>
                <p:cNvPr id="35" name="Rectangle 77">
                  <a:extLst>
                    <a:ext uri="{FF2B5EF4-FFF2-40B4-BE49-F238E27FC236}">
                      <a16:creationId xmlns:a16="http://schemas.microsoft.com/office/drawing/2014/main" id="{30097658-CA4C-49EB-BA15-3622236C35DD}"/>
                    </a:ext>
                  </a:extLst>
                </p:cNvPr>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36" name="Rectangle 78">
                  <a:extLst>
                    <a:ext uri="{FF2B5EF4-FFF2-40B4-BE49-F238E27FC236}">
                      <a16:creationId xmlns:a16="http://schemas.microsoft.com/office/drawing/2014/main" id="{8C86AF19-3846-49C3-93EE-A30E6DA3F922}"/>
                    </a:ext>
                  </a:extLst>
                </p:cNvPr>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37" name="Rectangle 79">
                  <a:extLst>
                    <a:ext uri="{FF2B5EF4-FFF2-40B4-BE49-F238E27FC236}">
                      <a16:creationId xmlns:a16="http://schemas.microsoft.com/office/drawing/2014/main" id="{EE09B1E0-4DC3-4EC6-BE35-A33BEC97799E}"/>
                    </a:ext>
                  </a:extLst>
                </p:cNvPr>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grpSp>
          <p:sp>
            <p:nvSpPr>
              <p:cNvPr id="32" name="Rectangle 74">
                <a:extLst>
                  <a:ext uri="{FF2B5EF4-FFF2-40B4-BE49-F238E27FC236}">
                    <a16:creationId xmlns:a16="http://schemas.microsoft.com/office/drawing/2014/main" id="{CAA33544-2CED-467B-82C7-889DA70B73D4}"/>
                  </a:ext>
                </a:extLst>
              </p:cNvPr>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33" name="Rectangle 75">
                <a:extLst>
                  <a:ext uri="{FF2B5EF4-FFF2-40B4-BE49-F238E27FC236}">
                    <a16:creationId xmlns:a16="http://schemas.microsoft.com/office/drawing/2014/main" id="{4B2BD3F9-EEA1-41EB-BCD2-723F82002ADA}"/>
                  </a:ext>
                </a:extLst>
              </p:cNvPr>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34" name="Rectangle 76">
                <a:extLst>
                  <a:ext uri="{FF2B5EF4-FFF2-40B4-BE49-F238E27FC236}">
                    <a16:creationId xmlns:a16="http://schemas.microsoft.com/office/drawing/2014/main" id="{D4EB3428-35F9-40D4-944C-126C9CEDD036}"/>
                  </a:ext>
                </a:extLst>
              </p:cNvPr>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grpSp>
        <p:sp>
          <p:nvSpPr>
            <p:cNvPr id="7" name="Freeform 46">
              <a:extLst>
                <a:ext uri="{FF2B5EF4-FFF2-40B4-BE49-F238E27FC236}">
                  <a16:creationId xmlns:a16="http://schemas.microsoft.com/office/drawing/2014/main" id="{9EC432BA-D969-4DB2-9CB5-403BE2BF30DC}"/>
                </a:ext>
              </a:extLst>
            </p:cNvPr>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lnSpc>
                  <a:spcPct val="80000"/>
                </a:lnSpc>
                <a:defRPr/>
              </a:pPr>
              <a:endParaRPr lang="en-US"/>
            </a:p>
          </p:txBody>
        </p:sp>
        <p:sp>
          <p:nvSpPr>
            <p:cNvPr id="8" name="Freeform 47">
              <a:extLst>
                <a:ext uri="{FF2B5EF4-FFF2-40B4-BE49-F238E27FC236}">
                  <a16:creationId xmlns:a16="http://schemas.microsoft.com/office/drawing/2014/main" id="{1A242C7E-1C78-42F8-9BF5-87CA8F194731}"/>
                </a:ext>
              </a:extLst>
            </p:cNvPr>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lnSpc>
                  <a:spcPct val="80000"/>
                </a:lnSpc>
                <a:defRPr/>
              </a:pPr>
              <a:endParaRPr lang="en-US"/>
            </a:p>
          </p:txBody>
        </p:sp>
        <p:sp>
          <p:nvSpPr>
            <p:cNvPr id="9" name="Freeform 48">
              <a:extLst>
                <a:ext uri="{FF2B5EF4-FFF2-40B4-BE49-F238E27FC236}">
                  <a16:creationId xmlns:a16="http://schemas.microsoft.com/office/drawing/2014/main" id="{F5429DEC-A7AA-481C-B48F-3CE9E32F59BF}"/>
                </a:ext>
              </a:extLst>
            </p:cNvPr>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lnSpc>
                  <a:spcPct val="80000"/>
                </a:lnSpc>
                <a:defRPr/>
              </a:pPr>
              <a:endParaRPr lang="en-US"/>
            </a:p>
          </p:txBody>
        </p:sp>
        <p:sp>
          <p:nvSpPr>
            <p:cNvPr id="10" name="Freeform 49">
              <a:extLst>
                <a:ext uri="{FF2B5EF4-FFF2-40B4-BE49-F238E27FC236}">
                  <a16:creationId xmlns:a16="http://schemas.microsoft.com/office/drawing/2014/main" id="{15AC5EE0-8174-4D1D-89D6-5C4F5C3A8D07}"/>
                </a:ext>
              </a:extLst>
            </p:cNvPr>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lnSpc>
                  <a:spcPct val="80000"/>
                </a:lnSpc>
                <a:defRPr/>
              </a:pPr>
              <a:endParaRPr lang="en-US"/>
            </a:p>
          </p:txBody>
        </p:sp>
        <p:sp>
          <p:nvSpPr>
            <p:cNvPr id="11" name="Freeform 50">
              <a:extLst>
                <a:ext uri="{FF2B5EF4-FFF2-40B4-BE49-F238E27FC236}">
                  <a16:creationId xmlns:a16="http://schemas.microsoft.com/office/drawing/2014/main" id="{A4C98F14-E126-4CCA-813E-AE55F3D41B71}"/>
                </a:ext>
              </a:extLst>
            </p:cNvPr>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lnSpc>
                  <a:spcPct val="80000"/>
                </a:lnSpc>
                <a:defRPr/>
              </a:pPr>
              <a:endParaRPr lang="en-US"/>
            </a:p>
          </p:txBody>
        </p:sp>
        <p:sp>
          <p:nvSpPr>
            <p:cNvPr id="12" name="Hexagon 51">
              <a:extLst>
                <a:ext uri="{FF2B5EF4-FFF2-40B4-BE49-F238E27FC236}">
                  <a16:creationId xmlns:a16="http://schemas.microsoft.com/office/drawing/2014/main" id="{7473CA06-2BDF-4848-9682-D337D35A262B}"/>
                </a:ext>
              </a:extLst>
            </p:cNvPr>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13" name="Hexagon 52">
              <a:extLst>
                <a:ext uri="{FF2B5EF4-FFF2-40B4-BE49-F238E27FC236}">
                  <a16:creationId xmlns:a16="http://schemas.microsoft.com/office/drawing/2014/main" id="{1E76EEF9-A1AA-47DE-B01F-3F36303BDC9A}"/>
                </a:ext>
              </a:extLst>
            </p:cNvPr>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14" name="Hexagon 53">
              <a:extLst>
                <a:ext uri="{FF2B5EF4-FFF2-40B4-BE49-F238E27FC236}">
                  <a16:creationId xmlns:a16="http://schemas.microsoft.com/office/drawing/2014/main" id="{F7866607-0DDF-4B32-A2BB-6831BB12F81F}"/>
                </a:ext>
              </a:extLst>
            </p:cNvPr>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15" name="Hexagon 54">
              <a:extLst>
                <a:ext uri="{FF2B5EF4-FFF2-40B4-BE49-F238E27FC236}">
                  <a16:creationId xmlns:a16="http://schemas.microsoft.com/office/drawing/2014/main" id="{8B0E4B28-6E63-4167-9E43-EC431F93775A}"/>
                </a:ext>
              </a:extLst>
            </p:cNvPr>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16" name="Hexagon 55">
              <a:extLst>
                <a:ext uri="{FF2B5EF4-FFF2-40B4-BE49-F238E27FC236}">
                  <a16:creationId xmlns:a16="http://schemas.microsoft.com/office/drawing/2014/main" id="{143C8FF6-03B9-4DF8-8EF1-ED2518133903}"/>
                </a:ext>
              </a:extLst>
            </p:cNvPr>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17" name="Freeform 58">
              <a:extLst>
                <a:ext uri="{FF2B5EF4-FFF2-40B4-BE49-F238E27FC236}">
                  <a16:creationId xmlns:a16="http://schemas.microsoft.com/office/drawing/2014/main" id="{C627D0CD-FB55-459F-8608-40AF93BC795C}"/>
                </a:ext>
              </a:extLst>
            </p:cNvPr>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18" name="Hexagon 59">
              <a:extLst>
                <a:ext uri="{FF2B5EF4-FFF2-40B4-BE49-F238E27FC236}">
                  <a16:creationId xmlns:a16="http://schemas.microsoft.com/office/drawing/2014/main" id="{25921692-FC05-4CA8-BF16-8D850ECCE15C}"/>
                </a:ext>
              </a:extLst>
            </p:cNvPr>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19" name="Hexagon 61">
              <a:extLst>
                <a:ext uri="{FF2B5EF4-FFF2-40B4-BE49-F238E27FC236}">
                  <a16:creationId xmlns:a16="http://schemas.microsoft.com/office/drawing/2014/main" id="{3AD94256-5512-4B20-B3F5-58B71A8E68CB}"/>
                </a:ext>
              </a:extLst>
            </p:cNvPr>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20" name="Hexagon 62">
              <a:extLst>
                <a:ext uri="{FF2B5EF4-FFF2-40B4-BE49-F238E27FC236}">
                  <a16:creationId xmlns:a16="http://schemas.microsoft.com/office/drawing/2014/main" id="{7479BBD0-0735-4C26-A41B-86184EB0DB98}"/>
                </a:ext>
              </a:extLst>
            </p:cNvPr>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21" name="Hexagon 63">
              <a:extLst>
                <a:ext uri="{FF2B5EF4-FFF2-40B4-BE49-F238E27FC236}">
                  <a16:creationId xmlns:a16="http://schemas.microsoft.com/office/drawing/2014/main" id="{35963419-17FE-4321-99BB-89084088F96E}"/>
                </a:ext>
              </a:extLst>
            </p:cNvPr>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22" name="Hexagon 64">
              <a:extLst>
                <a:ext uri="{FF2B5EF4-FFF2-40B4-BE49-F238E27FC236}">
                  <a16:creationId xmlns:a16="http://schemas.microsoft.com/office/drawing/2014/main" id="{FC1C60EE-7CFD-4AF1-86B4-657F43BC7C1B}"/>
                </a:ext>
              </a:extLst>
            </p:cNvPr>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23" name="Hexagon 65">
              <a:extLst>
                <a:ext uri="{FF2B5EF4-FFF2-40B4-BE49-F238E27FC236}">
                  <a16:creationId xmlns:a16="http://schemas.microsoft.com/office/drawing/2014/main" id="{7A73138F-6C8F-4FCE-8211-5DB4C2D2BFB9}"/>
                </a:ext>
              </a:extLst>
            </p:cNvPr>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24" name="Hexagon 66">
              <a:extLst>
                <a:ext uri="{FF2B5EF4-FFF2-40B4-BE49-F238E27FC236}">
                  <a16:creationId xmlns:a16="http://schemas.microsoft.com/office/drawing/2014/main" id="{1885242A-4C71-4D55-8A3B-C14445A4F2CB}"/>
                </a:ext>
              </a:extLst>
            </p:cNvPr>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25" name="Hexagon 67">
              <a:extLst>
                <a:ext uri="{FF2B5EF4-FFF2-40B4-BE49-F238E27FC236}">
                  <a16:creationId xmlns:a16="http://schemas.microsoft.com/office/drawing/2014/main" id="{054FCA09-1042-425E-9F57-CCA63F182AEA}"/>
                </a:ext>
              </a:extLst>
            </p:cNvPr>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26" name="Hexagon 68">
              <a:extLst>
                <a:ext uri="{FF2B5EF4-FFF2-40B4-BE49-F238E27FC236}">
                  <a16:creationId xmlns:a16="http://schemas.microsoft.com/office/drawing/2014/main" id="{53DD9812-B2E9-4A94-B814-2D56BDD6ACC1}"/>
                </a:ext>
              </a:extLst>
            </p:cNvPr>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27" name="Freeform 69">
              <a:extLst>
                <a:ext uri="{FF2B5EF4-FFF2-40B4-BE49-F238E27FC236}">
                  <a16:creationId xmlns:a16="http://schemas.microsoft.com/office/drawing/2014/main" id="{4A8B3A59-74E0-4259-B391-9612ED491538}"/>
                </a:ext>
              </a:extLst>
            </p:cNvPr>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28" name="Freeform 70">
              <a:extLst>
                <a:ext uri="{FF2B5EF4-FFF2-40B4-BE49-F238E27FC236}">
                  <a16:creationId xmlns:a16="http://schemas.microsoft.com/office/drawing/2014/main" id="{F86D9E4D-02EF-4FAE-98DA-3011FC8AD431}"/>
                </a:ext>
              </a:extLst>
            </p:cNvPr>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grpSp>
      <p:sp>
        <p:nvSpPr>
          <p:cNvPr id="44" name="Rectangle 45">
            <a:extLst>
              <a:ext uri="{FF2B5EF4-FFF2-40B4-BE49-F238E27FC236}">
                <a16:creationId xmlns:a16="http://schemas.microsoft.com/office/drawing/2014/main" id="{9012DB88-1AD0-423D-9DC0-F95AFE35F5B2}"/>
              </a:ext>
            </a:extLst>
          </p:cNvPr>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45" name="Rectangle 56">
            <a:extLst>
              <a:ext uri="{FF2B5EF4-FFF2-40B4-BE49-F238E27FC236}">
                <a16:creationId xmlns:a16="http://schemas.microsoft.com/office/drawing/2014/main" id="{2B7198A6-7C12-454C-883B-4C0328BF9601}"/>
              </a:ext>
            </a:extLst>
          </p:cNvPr>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46" name="Rectangle 57">
            <a:extLst>
              <a:ext uri="{FF2B5EF4-FFF2-40B4-BE49-F238E27FC236}">
                <a16:creationId xmlns:a16="http://schemas.microsoft.com/office/drawing/2014/main" id="{1DD39829-99CC-463E-94E7-A9DEAE39C185}"/>
              </a:ext>
            </a:extLst>
          </p:cNvPr>
          <p:cNvSpPr/>
          <p:nvPr/>
        </p:nvSpPr>
        <p:spPr>
          <a:xfrm>
            <a:off x="904875" y="601663"/>
            <a:ext cx="3562350" cy="564832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47" name="Rectangle 60">
            <a:extLst>
              <a:ext uri="{FF2B5EF4-FFF2-40B4-BE49-F238E27FC236}">
                <a16:creationId xmlns:a16="http://schemas.microsoft.com/office/drawing/2014/main" id="{80938A6E-08BD-4A8E-B713-9FD39C090C1C}"/>
              </a:ext>
            </a:extLst>
          </p:cNvPr>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2" name="Title 1"/>
          <p:cNvSpPr>
            <a:spLocks noGrp="1"/>
          </p:cNvSpPr>
          <p:nvPr>
            <p:ph type="title"/>
          </p:nvPr>
        </p:nvSpPr>
        <p:spPr>
          <a:xfrm>
            <a:off x="4739833" y="2657434"/>
            <a:ext cx="3304572" cy="1463153"/>
          </a:xfrm>
        </p:spPr>
        <p:txBody>
          <a:bodyPr>
            <a:normAutofit/>
          </a:bodyPr>
          <a:lstStyle>
            <a:lvl1pPr algn="l">
              <a:defRPr sz="2800" b="0"/>
            </a:lvl1pPr>
          </a:lstStyle>
          <a:p>
            <a:r>
              <a:rPr lang="es-ES"/>
              <a:t>Haga clic para modificar el estilo de título del patrón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48" name="Date Placeholder 4">
            <a:extLst>
              <a:ext uri="{FF2B5EF4-FFF2-40B4-BE49-F238E27FC236}">
                <a16:creationId xmlns:a16="http://schemas.microsoft.com/office/drawing/2014/main" id="{2D55BF93-BCF0-4BBC-9272-E4787F983D5A}"/>
              </a:ext>
            </a:extLst>
          </p:cNvPr>
          <p:cNvSpPr>
            <a:spLocks noGrp="1"/>
          </p:cNvSpPr>
          <p:nvPr>
            <p:ph type="dt" sz="half" idx="10"/>
          </p:nvPr>
        </p:nvSpPr>
        <p:spPr/>
        <p:txBody>
          <a:bodyPr/>
          <a:lstStyle>
            <a:lvl1pPr>
              <a:defRPr/>
            </a:lvl1pPr>
          </a:lstStyle>
          <a:p>
            <a:pPr>
              <a:defRPr/>
            </a:pPr>
            <a:endParaRPr lang="es-ES"/>
          </a:p>
        </p:txBody>
      </p:sp>
      <p:sp>
        <p:nvSpPr>
          <p:cNvPr id="49" name="Slide Number Placeholder 6">
            <a:extLst>
              <a:ext uri="{FF2B5EF4-FFF2-40B4-BE49-F238E27FC236}">
                <a16:creationId xmlns:a16="http://schemas.microsoft.com/office/drawing/2014/main" id="{98B8B897-C0FB-4DD9-AD11-3C76A5C92C19}"/>
              </a:ext>
            </a:extLst>
          </p:cNvPr>
          <p:cNvSpPr>
            <a:spLocks noGrp="1"/>
          </p:cNvSpPr>
          <p:nvPr>
            <p:ph type="sldNum" sz="quarter" idx="11"/>
          </p:nvPr>
        </p:nvSpPr>
        <p:spPr/>
        <p:txBody>
          <a:bodyPr/>
          <a:lstStyle>
            <a:lvl1pPr>
              <a:defRPr/>
            </a:lvl1pPr>
          </a:lstStyle>
          <a:p>
            <a:fld id="{AE934A1C-70ED-45AC-AC03-59A401932B39}" type="slidenum">
              <a:rPr lang="es-ES" altLang="es-PE"/>
              <a:pPr/>
              <a:t>‹Nº›</a:t>
            </a:fld>
            <a:endParaRPr lang="es-ES" altLang="es-PE"/>
          </a:p>
        </p:txBody>
      </p:sp>
      <p:sp>
        <p:nvSpPr>
          <p:cNvPr id="50" name="Footer Placeholder 5">
            <a:extLst>
              <a:ext uri="{FF2B5EF4-FFF2-40B4-BE49-F238E27FC236}">
                <a16:creationId xmlns:a16="http://schemas.microsoft.com/office/drawing/2014/main" id="{74386865-B979-40D5-829B-5C9333030C70}"/>
              </a:ext>
            </a:extLst>
          </p:cNvPr>
          <p:cNvSpPr>
            <a:spLocks noGrp="1"/>
          </p:cNvSpPr>
          <p:nvPr>
            <p:ph type="ftr" sz="quarter" idx="12"/>
          </p:nvPr>
        </p:nvSpPr>
        <p:spPr>
          <a:xfrm>
            <a:off x="4641850" y="5724525"/>
            <a:ext cx="3492500" cy="365125"/>
          </a:xfrm>
        </p:spPr>
        <p:txBody>
          <a:bodyPr>
            <a:normAutofit/>
          </a:bodyPr>
          <a:lstStyle>
            <a:lvl1pPr>
              <a:defRPr/>
            </a:lvl1pPr>
          </a:lstStyle>
          <a:p>
            <a:pPr>
              <a:defRPr/>
            </a:pPr>
            <a:endParaRPr lang="es-ES"/>
          </a:p>
        </p:txBody>
      </p:sp>
    </p:spTree>
    <p:extLst>
      <p:ext uri="{BB962C8B-B14F-4D97-AF65-F5344CB8AC3E}">
        <p14:creationId xmlns:p14="http://schemas.microsoft.com/office/powerpoint/2010/main" val="26891010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5" name="Group 43">
            <a:extLst>
              <a:ext uri="{FF2B5EF4-FFF2-40B4-BE49-F238E27FC236}">
                <a16:creationId xmlns:a16="http://schemas.microsoft.com/office/drawing/2014/main" id="{794A31A5-9E68-4B61-AAC2-D1B52C6A6780}"/>
              </a:ext>
            </a:extLst>
          </p:cNvPr>
          <p:cNvGrpSpPr>
            <a:grpSpLocks/>
          </p:cNvGrpSpPr>
          <p:nvPr/>
        </p:nvGrpSpPr>
        <p:grpSpPr bwMode="auto">
          <a:xfrm>
            <a:off x="-382588" y="0"/>
            <a:ext cx="9932988" cy="6858000"/>
            <a:chOff x="-382404" y="0"/>
            <a:chExt cx="9932332" cy="6858000"/>
          </a:xfrm>
        </p:grpSpPr>
        <p:grpSp>
          <p:nvGrpSpPr>
            <p:cNvPr id="6" name="Group 44">
              <a:extLst>
                <a:ext uri="{FF2B5EF4-FFF2-40B4-BE49-F238E27FC236}">
                  <a16:creationId xmlns:a16="http://schemas.microsoft.com/office/drawing/2014/main" id="{D5FC6A8C-AE55-4163-941B-3F8975C1D428}"/>
                </a:ext>
              </a:extLst>
            </p:cNvPr>
            <p:cNvGrpSpPr>
              <a:grpSpLocks/>
            </p:cNvGrpSpPr>
            <p:nvPr/>
          </p:nvGrpSpPr>
          <p:grpSpPr bwMode="auto">
            <a:xfrm>
              <a:off x="0" y="0"/>
              <a:ext cx="9144000" cy="6858000"/>
              <a:chOff x="0" y="0"/>
              <a:chExt cx="9144000" cy="6858000"/>
            </a:xfrm>
          </p:grpSpPr>
          <p:grpSp>
            <p:nvGrpSpPr>
              <p:cNvPr id="29" name="Group 4">
                <a:extLst>
                  <a:ext uri="{FF2B5EF4-FFF2-40B4-BE49-F238E27FC236}">
                    <a16:creationId xmlns:a16="http://schemas.microsoft.com/office/drawing/2014/main" id="{4606896D-CEAF-4FB6-AE25-38914C5EC069}"/>
                  </a:ext>
                </a:extLst>
              </p:cNvPr>
              <p:cNvGrpSpPr>
                <a:grpSpLocks/>
              </p:cNvGrpSpPr>
              <p:nvPr/>
            </p:nvGrpSpPr>
            <p:grpSpPr bwMode="auto">
              <a:xfrm>
                <a:off x="0" y="0"/>
                <a:ext cx="2514600" cy="6858000"/>
                <a:chOff x="0" y="0"/>
                <a:chExt cx="2514600" cy="6858000"/>
              </a:xfrm>
            </p:grpSpPr>
            <p:sp>
              <p:nvSpPr>
                <p:cNvPr id="41" name="Rectangle 86">
                  <a:extLst>
                    <a:ext uri="{FF2B5EF4-FFF2-40B4-BE49-F238E27FC236}">
                      <a16:creationId xmlns:a16="http://schemas.microsoft.com/office/drawing/2014/main" id="{3DCC282B-6973-48C5-BDBB-A7D875E9EC00}"/>
                    </a:ext>
                  </a:extLst>
                </p:cNvPr>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42" name="Rectangle 2">
                  <a:extLst>
                    <a:ext uri="{FF2B5EF4-FFF2-40B4-BE49-F238E27FC236}">
                      <a16:creationId xmlns:a16="http://schemas.microsoft.com/office/drawing/2014/main" id="{FC54577F-60CB-48DE-9E6A-9D56CD5AB27C}"/>
                    </a:ext>
                  </a:extLst>
                </p:cNvPr>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43" name="Rectangle 3">
                  <a:extLst>
                    <a:ext uri="{FF2B5EF4-FFF2-40B4-BE49-F238E27FC236}">
                      <a16:creationId xmlns:a16="http://schemas.microsoft.com/office/drawing/2014/main" id="{A2888A44-CCDD-4018-97FB-E98FD7A6478E}"/>
                    </a:ext>
                  </a:extLst>
                </p:cNvPr>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grpSp>
          <p:grpSp>
            <p:nvGrpSpPr>
              <p:cNvPr id="30" name="Group 5">
                <a:extLst>
                  <a:ext uri="{FF2B5EF4-FFF2-40B4-BE49-F238E27FC236}">
                    <a16:creationId xmlns:a16="http://schemas.microsoft.com/office/drawing/2014/main" id="{5C068A5C-0471-43F4-9C80-7C49C200360C}"/>
                  </a:ext>
                </a:extLst>
              </p:cNvPr>
              <p:cNvGrpSpPr>
                <a:grpSpLocks/>
              </p:cNvGrpSpPr>
              <p:nvPr/>
            </p:nvGrpSpPr>
            <p:grpSpPr bwMode="auto">
              <a:xfrm>
                <a:off x="422910" y="0"/>
                <a:ext cx="2514600" cy="6858000"/>
                <a:chOff x="0" y="0"/>
                <a:chExt cx="2514600" cy="6858000"/>
              </a:xfrm>
            </p:grpSpPr>
            <p:sp>
              <p:nvSpPr>
                <p:cNvPr id="38" name="Rectangle 83">
                  <a:extLst>
                    <a:ext uri="{FF2B5EF4-FFF2-40B4-BE49-F238E27FC236}">
                      <a16:creationId xmlns:a16="http://schemas.microsoft.com/office/drawing/2014/main" id="{B396EF54-7831-49C4-8207-F239455655A0}"/>
                    </a:ext>
                  </a:extLst>
                </p:cNvPr>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39" name="Rectangle 84">
                  <a:extLst>
                    <a:ext uri="{FF2B5EF4-FFF2-40B4-BE49-F238E27FC236}">
                      <a16:creationId xmlns:a16="http://schemas.microsoft.com/office/drawing/2014/main" id="{B11F5EAC-D6F4-4FEE-A78B-F87A21F1374A}"/>
                    </a:ext>
                  </a:extLst>
                </p:cNvPr>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40" name="Rectangle 85">
                  <a:extLst>
                    <a:ext uri="{FF2B5EF4-FFF2-40B4-BE49-F238E27FC236}">
                      <a16:creationId xmlns:a16="http://schemas.microsoft.com/office/drawing/2014/main" id="{7A0D8F7C-57CC-4B36-9810-B8240035B3A4}"/>
                    </a:ext>
                  </a:extLst>
                </p:cNvPr>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grpSp>
          <p:grpSp>
            <p:nvGrpSpPr>
              <p:cNvPr id="31" name="Group 9">
                <a:extLst>
                  <a:ext uri="{FF2B5EF4-FFF2-40B4-BE49-F238E27FC236}">
                    <a16:creationId xmlns:a16="http://schemas.microsoft.com/office/drawing/2014/main" id="{8ABA5CA4-DC70-44D6-ADE6-57C138BD8EB8}"/>
                  </a:ext>
                </a:extLst>
              </p:cNvPr>
              <p:cNvGrpSpPr>
                <a:grpSpLocks/>
              </p:cNvGrpSpPr>
              <p:nvPr/>
            </p:nvGrpSpPr>
            <p:grpSpPr bwMode="auto">
              <a:xfrm rot="10800000">
                <a:off x="6629400" y="0"/>
                <a:ext cx="2514600" cy="6858000"/>
                <a:chOff x="0" y="0"/>
                <a:chExt cx="2514600" cy="6858000"/>
              </a:xfrm>
            </p:grpSpPr>
            <p:sp>
              <p:nvSpPr>
                <p:cNvPr id="35" name="Rectangle 80">
                  <a:extLst>
                    <a:ext uri="{FF2B5EF4-FFF2-40B4-BE49-F238E27FC236}">
                      <a16:creationId xmlns:a16="http://schemas.microsoft.com/office/drawing/2014/main" id="{498A37E4-4098-4690-834C-670E15A1A2EB}"/>
                    </a:ext>
                  </a:extLst>
                </p:cNvPr>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36" name="Rectangle 81">
                  <a:extLst>
                    <a:ext uri="{FF2B5EF4-FFF2-40B4-BE49-F238E27FC236}">
                      <a16:creationId xmlns:a16="http://schemas.microsoft.com/office/drawing/2014/main" id="{17E433AB-B8F9-42E9-AC5F-03459EF01948}"/>
                    </a:ext>
                  </a:extLst>
                </p:cNvPr>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37" name="Rectangle 82">
                  <a:extLst>
                    <a:ext uri="{FF2B5EF4-FFF2-40B4-BE49-F238E27FC236}">
                      <a16:creationId xmlns:a16="http://schemas.microsoft.com/office/drawing/2014/main" id="{E104C71D-91B3-41ED-AD0A-8993E2563D29}"/>
                    </a:ext>
                  </a:extLst>
                </p:cNvPr>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grpSp>
          <p:sp>
            <p:nvSpPr>
              <p:cNvPr id="32" name="Rectangle 77">
                <a:extLst>
                  <a:ext uri="{FF2B5EF4-FFF2-40B4-BE49-F238E27FC236}">
                    <a16:creationId xmlns:a16="http://schemas.microsoft.com/office/drawing/2014/main" id="{59EF2395-09C3-4EC7-89E2-C64C2DB385BA}"/>
                  </a:ext>
                </a:extLst>
              </p:cNvPr>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33" name="Rectangle 78">
                <a:extLst>
                  <a:ext uri="{FF2B5EF4-FFF2-40B4-BE49-F238E27FC236}">
                    <a16:creationId xmlns:a16="http://schemas.microsoft.com/office/drawing/2014/main" id="{7ED3B337-CF5E-401F-A2EA-0B3BA4477777}"/>
                  </a:ext>
                </a:extLst>
              </p:cNvPr>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34" name="Rectangle 79">
                <a:extLst>
                  <a:ext uri="{FF2B5EF4-FFF2-40B4-BE49-F238E27FC236}">
                    <a16:creationId xmlns:a16="http://schemas.microsoft.com/office/drawing/2014/main" id="{3CC6F2E5-5D56-4072-8F38-501248E8360F}"/>
                  </a:ext>
                </a:extLst>
              </p:cNvPr>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grpSp>
        <p:sp>
          <p:nvSpPr>
            <p:cNvPr id="7" name="Freeform 45">
              <a:extLst>
                <a:ext uri="{FF2B5EF4-FFF2-40B4-BE49-F238E27FC236}">
                  <a16:creationId xmlns:a16="http://schemas.microsoft.com/office/drawing/2014/main" id="{D1023E6C-2E22-41CE-B68A-4B2AF17F2CF5}"/>
                </a:ext>
              </a:extLst>
            </p:cNvPr>
            <p:cNvSpPr/>
            <p:nvPr/>
          </p:nvSpPr>
          <p:spPr>
            <a:xfrm>
              <a:off x="-12540" y="5035550"/>
              <a:ext cx="9144984"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lnSpc>
                  <a:spcPct val="80000"/>
                </a:lnSpc>
                <a:defRPr/>
              </a:pPr>
              <a:endParaRPr lang="en-US"/>
            </a:p>
          </p:txBody>
        </p:sp>
        <p:sp>
          <p:nvSpPr>
            <p:cNvPr id="8" name="Freeform 46">
              <a:extLst>
                <a:ext uri="{FF2B5EF4-FFF2-40B4-BE49-F238E27FC236}">
                  <a16:creationId xmlns:a16="http://schemas.microsoft.com/office/drawing/2014/main" id="{F204F244-5EED-4F4F-A9CE-53C230A6DBD8}"/>
                </a:ext>
              </a:extLst>
            </p:cNvPr>
            <p:cNvSpPr/>
            <p:nvPr/>
          </p:nvSpPr>
          <p:spPr>
            <a:xfrm>
              <a:off x="-12540" y="3467100"/>
              <a:ext cx="9144984"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lnSpc>
                  <a:spcPct val="80000"/>
                </a:lnSpc>
                <a:defRPr/>
              </a:pPr>
              <a:endParaRPr lang="en-US"/>
            </a:p>
          </p:txBody>
        </p:sp>
        <p:sp>
          <p:nvSpPr>
            <p:cNvPr id="9" name="Freeform 47">
              <a:extLst>
                <a:ext uri="{FF2B5EF4-FFF2-40B4-BE49-F238E27FC236}">
                  <a16:creationId xmlns:a16="http://schemas.microsoft.com/office/drawing/2014/main" id="{5C14E1A2-3FFB-48E9-B3FD-145015EEF74B}"/>
                </a:ext>
              </a:extLst>
            </p:cNvPr>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lnSpc>
                  <a:spcPct val="80000"/>
                </a:lnSpc>
                <a:defRPr/>
              </a:pPr>
              <a:endParaRPr lang="en-US"/>
            </a:p>
          </p:txBody>
        </p:sp>
        <p:sp>
          <p:nvSpPr>
            <p:cNvPr id="10" name="Freeform 48">
              <a:extLst>
                <a:ext uri="{FF2B5EF4-FFF2-40B4-BE49-F238E27FC236}">
                  <a16:creationId xmlns:a16="http://schemas.microsoft.com/office/drawing/2014/main" id="{466FAB7C-6C42-4127-8EBE-B4A0147AD78D}"/>
                </a:ext>
              </a:extLst>
            </p:cNvPr>
            <p:cNvSpPr/>
            <p:nvPr/>
          </p:nvSpPr>
          <p:spPr>
            <a:xfrm>
              <a:off x="-12540" y="5284788"/>
              <a:ext cx="9144984"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lnSpc>
                  <a:spcPct val="80000"/>
                </a:lnSpc>
                <a:defRPr/>
              </a:pPr>
              <a:endParaRPr lang="en-US"/>
            </a:p>
          </p:txBody>
        </p:sp>
        <p:sp>
          <p:nvSpPr>
            <p:cNvPr id="11" name="Freeform 49">
              <a:extLst>
                <a:ext uri="{FF2B5EF4-FFF2-40B4-BE49-F238E27FC236}">
                  <a16:creationId xmlns:a16="http://schemas.microsoft.com/office/drawing/2014/main" id="{BF5C740A-5EBA-455F-A6F9-1FC856EC23E1}"/>
                </a:ext>
              </a:extLst>
            </p:cNvPr>
            <p:cNvSpPr/>
            <p:nvPr/>
          </p:nvSpPr>
          <p:spPr>
            <a:xfrm>
              <a:off x="2136793" y="5132388"/>
              <a:ext cx="6982952"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lnSpc>
                  <a:spcPct val="80000"/>
                </a:lnSpc>
                <a:defRPr/>
              </a:pPr>
              <a:endParaRPr lang="en-US"/>
            </a:p>
          </p:txBody>
        </p:sp>
        <p:sp>
          <p:nvSpPr>
            <p:cNvPr id="12" name="Hexagon 50">
              <a:extLst>
                <a:ext uri="{FF2B5EF4-FFF2-40B4-BE49-F238E27FC236}">
                  <a16:creationId xmlns:a16="http://schemas.microsoft.com/office/drawing/2014/main" id="{3EC2C343-9BB2-4652-9DDB-F7DB4E3E5009}"/>
                </a:ext>
              </a:extLst>
            </p:cNvPr>
            <p:cNvSpPr/>
            <p:nvPr/>
          </p:nvSpPr>
          <p:spPr>
            <a:xfrm rot="1800000">
              <a:off x="2995574" y="2859088"/>
              <a:ext cx="1601681"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13" name="Hexagon 51">
              <a:extLst>
                <a:ext uri="{FF2B5EF4-FFF2-40B4-BE49-F238E27FC236}">
                  <a16:creationId xmlns:a16="http://schemas.microsoft.com/office/drawing/2014/main" id="{7031E084-3371-4847-9A12-F813AFDB341F}"/>
                </a:ext>
              </a:extLst>
            </p:cNvPr>
            <p:cNvSpPr/>
            <p:nvPr/>
          </p:nvSpPr>
          <p:spPr>
            <a:xfrm rot="1800000">
              <a:off x="3719426"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14" name="Hexagon 59">
              <a:extLst>
                <a:ext uri="{FF2B5EF4-FFF2-40B4-BE49-F238E27FC236}">
                  <a16:creationId xmlns:a16="http://schemas.microsoft.com/office/drawing/2014/main" id="{5537086B-37CB-4187-A555-B0813B51C967}"/>
                </a:ext>
              </a:extLst>
            </p:cNvPr>
            <p:cNvSpPr/>
            <p:nvPr/>
          </p:nvSpPr>
          <p:spPr>
            <a:xfrm rot="1800000">
              <a:off x="3728950" y="15922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15" name="Hexagon 60">
              <a:extLst>
                <a:ext uri="{FF2B5EF4-FFF2-40B4-BE49-F238E27FC236}">
                  <a16:creationId xmlns:a16="http://schemas.microsoft.com/office/drawing/2014/main" id="{61FC8D2B-5C83-4C80-9050-7CC09D045869}"/>
                </a:ext>
              </a:extLst>
            </p:cNvPr>
            <p:cNvSpPr/>
            <p:nvPr/>
          </p:nvSpPr>
          <p:spPr>
            <a:xfrm rot="1800000">
              <a:off x="2976525" y="325438"/>
              <a:ext cx="1601681"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16" name="Hexagon 61">
              <a:extLst>
                <a:ext uri="{FF2B5EF4-FFF2-40B4-BE49-F238E27FC236}">
                  <a16:creationId xmlns:a16="http://schemas.microsoft.com/office/drawing/2014/main" id="{BF26804E-F3A1-4E60-A0E6-6C675EF5ECB9}"/>
                </a:ext>
              </a:extLst>
            </p:cNvPr>
            <p:cNvSpPr/>
            <p:nvPr/>
          </p:nvSpPr>
          <p:spPr>
            <a:xfrm rot="1800000">
              <a:off x="4462327" y="5383213"/>
              <a:ext cx="1601681"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17" name="Freeform 62">
              <a:extLst>
                <a:ext uri="{FF2B5EF4-FFF2-40B4-BE49-F238E27FC236}">
                  <a16:creationId xmlns:a16="http://schemas.microsoft.com/office/drawing/2014/main" id="{C5D464C9-6E09-474F-9C93-BA9BF2A3B9DE}"/>
                </a:ext>
              </a:extLst>
            </p:cNvPr>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18" name="Hexagon 63">
              <a:extLst>
                <a:ext uri="{FF2B5EF4-FFF2-40B4-BE49-F238E27FC236}">
                  <a16:creationId xmlns:a16="http://schemas.microsoft.com/office/drawing/2014/main" id="{470AD684-7BF2-433B-BA7D-B0D12E76116F}"/>
                </a:ext>
              </a:extLst>
            </p:cNvPr>
            <p:cNvSpPr/>
            <p:nvPr/>
          </p:nvSpPr>
          <p:spPr>
            <a:xfrm rot="1800000">
              <a:off x="23970" y="540226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19" name="Hexagon 64">
              <a:extLst>
                <a:ext uri="{FF2B5EF4-FFF2-40B4-BE49-F238E27FC236}">
                  <a16:creationId xmlns:a16="http://schemas.microsoft.com/office/drawing/2014/main" id="{909B5040-4A53-4EE5-9634-906C454FECB2}"/>
                </a:ext>
              </a:extLst>
            </p:cNvPr>
            <p:cNvSpPr/>
            <p:nvPr/>
          </p:nvSpPr>
          <p:spPr>
            <a:xfrm rot="1800000">
              <a:off x="52543" y="2849563"/>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20" name="Hexagon 65">
              <a:extLst>
                <a:ext uri="{FF2B5EF4-FFF2-40B4-BE49-F238E27FC236}">
                  <a16:creationId xmlns:a16="http://schemas.microsoft.com/office/drawing/2014/main" id="{39CB479D-28C5-4132-962E-161BCEFBED99}"/>
                </a:ext>
              </a:extLst>
            </p:cNvPr>
            <p:cNvSpPr/>
            <p:nvPr/>
          </p:nvSpPr>
          <p:spPr>
            <a:xfrm rot="1800000">
              <a:off x="776395" y="4125913"/>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21" name="Hexagon 66">
              <a:extLst>
                <a:ext uri="{FF2B5EF4-FFF2-40B4-BE49-F238E27FC236}">
                  <a16:creationId xmlns:a16="http://schemas.microsoft.com/office/drawing/2014/main" id="{37F361B9-EEC2-437B-97A1-1BACAAA0EEC4}"/>
                </a:ext>
              </a:extLst>
            </p:cNvPr>
            <p:cNvSpPr/>
            <p:nvPr/>
          </p:nvSpPr>
          <p:spPr>
            <a:xfrm rot="1800000">
              <a:off x="1509772" y="54117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22" name="Hexagon 67">
              <a:extLst>
                <a:ext uri="{FF2B5EF4-FFF2-40B4-BE49-F238E27FC236}">
                  <a16:creationId xmlns:a16="http://schemas.microsoft.com/office/drawing/2014/main" id="{CAC9363C-06C8-4358-8559-70559B2E2EEB}"/>
                </a:ext>
              </a:extLst>
            </p:cNvPr>
            <p:cNvSpPr/>
            <p:nvPr/>
          </p:nvSpPr>
          <p:spPr>
            <a:xfrm rot="1800000">
              <a:off x="1528821" y="2859088"/>
              <a:ext cx="1601681"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23" name="Hexagon 68">
              <a:extLst>
                <a:ext uri="{FF2B5EF4-FFF2-40B4-BE49-F238E27FC236}">
                  <a16:creationId xmlns:a16="http://schemas.microsoft.com/office/drawing/2014/main" id="{BF110D65-5769-46C2-9BC9-ABEBE2364AFC}"/>
                </a:ext>
              </a:extLst>
            </p:cNvPr>
            <p:cNvSpPr/>
            <p:nvPr/>
          </p:nvSpPr>
          <p:spPr>
            <a:xfrm rot="1800000">
              <a:off x="795444" y="1563688"/>
              <a:ext cx="1601681"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24" name="Hexagon 69">
              <a:extLst>
                <a:ext uri="{FF2B5EF4-FFF2-40B4-BE49-F238E27FC236}">
                  <a16:creationId xmlns:a16="http://schemas.microsoft.com/office/drawing/2014/main" id="{109849D6-045A-4828-8826-2E0F5F3B79E9}"/>
                </a:ext>
              </a:extLst>
            </p:cNvPr>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25" name="Hexagon 70">
              <a:extLst>
                <a:ext uri="{FF2B5EF4-FFF2-40B4-BE49-F238E27FC236}">
                  <a16:creationId xmlns:a16="http://schemas.microsoft.com/office/drawing/2014/main" id="{6638BC48-16D6-4372-B1D6-5880B4784226}"/>
                </a:ext>
              </a:extLst>
            </p:cNvPr>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26" name="Hexagon 71">
              <a:extLst>
                <a:ext uri="{FF2B5EF4-FFF2-40B4-BE49-F238E27FC236}">
                  <a16:creationId xmlns:a16="http://schemas.microsoft.com/office/drawing/2014/main" id="{666DA248-9DDC-4D3D-93ED-8081ADD89920}"/>
                </a:ext>
              </a:extLst>
            </p:cNvPr>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27" name="Freeform 72">
              <a:extLst>
                <a:ext uri="{FF2B5EF4-FFF2-40B4-BE49-F238E27FC236}">
                  <a16:creationId xmlns:a16="http://schemas.microsoft.com/office/drawing/2014/main" id="{DF252224-EE19-4C40-A5A7-FC6CC38CCD0F}"/>
                </a:ext>
              </a:extLst>
            </p:cNvPr>
            <p:cNvSpPr/>
            <p:nvPr/>
          </p:nvSpPr>
          <p:spPr>
            <a:xfrm rot="1800000">
              <a:off x="8306998" y="4056063"/>
              <a:ext cx="124293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28" name="Freeform 73">
              <a:extLst>
                <a:ext uri="{FF2B5EF4-FFF2-40B4-BE49-F238E27FC236}">
                  <a16:creationId xmlns:a16="http://schemas.microsoft.com/office/drawing/2014/main" id="{530CC97F-3BC0-41AF-98B1-96BC42235434}"/>
                </a:ext>
              </a:extLst>
            </p:cNvPr>
            <p:cNvSpPr/>
            <p:nvPr/>
          </p:nvSpPr>
          <p:spPr>
            <a:xfrm rot="1800000">
              <a:off x="8306998"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grpSp>
      <p:sp>
        <p:nvSpPr>
          <p:cNvPr id="44" name="Rectangle 93">
            <a:extLst>
              <a:ext uri="{FF2B5EF4-FFF2-40B4-BE49-F238E27FC236}">
                <a16:creationId xmlns:a16="http://schemas.microsoft.com/office/drawing/2014/main" id="{2D698C5D-A2E6-4A11-A4FA-73677DD5EEDD}"/>
              </a:ext>
            </a:extLst>
          </p:cNvPr>
          <p:cNvSpPr/>
          <p:nvPr/>
        </p:nvSpPr>
        <p:spPr>
          <a:xfrm>
            <a:off x="4560888" y="-22225"/>
            <a:ext cx="3679825" cy="627221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45" name="Rectangle 100">
            <a:extLst>
              <a:ext uri="{FF2B5EF4-FFF2-40B4-BE49-F238E27FC236}">
                <a16:creationId xmlns:a16="http://schemas.microsoft.com/office/drawing/2014/main" id="{BAAB3BD5-AF69-480D-BD4F-1F9D7FF1CE1E}"/>
              </a:ext>
            </a:extLst>
          </p:cNvPr>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46" name="Rectangle 101">
            <a:extLst>
              <a:ext uri="{FF2B5EF4-FFF2-40B4-BE49-F238E27FC236}">
                <a16:creationId xmlns:a16="http://schemas.microsoft.com/office/drawing/2014/main" id="{01E3EBD4-F73E-4110-8EC5-AE7442617996}"/>
              </a:ext>
            </a:extLst>
          </p:cNvPr>
          <p:cNvSpPr/>
          <p:nvPr/>
        </p:nvSpPr>
        <p:spPr>
          <a:xfrm>
            <a:off x="904875" y="601663"/>
            <a:ext cx="3562350" cy="564832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47" name="Rectangle 104">
            <a:extLst>
              <a:ext uri="{FF2B5EF4-FFF2-40B4-BE49-F238E27FC236}">
                <a16:creationId xmlns:a16="http://schemas.microsoft.com/office/drawing/2014/main" id="{770086D5-F17D-4E1B-80B0-35ADC54FA2DB}"/>
              </a:ext>
            </a:extLst>
          </p:cNvPr>
          <p:cNvSpPr/>
          <p:nvPr/>
        </p:nvSpPr>
        <p:spPr>
          <a:xfrm>
            <a:off x="4651375" y="6088063"/>
            <a:ext cx="3505200" cy="82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2" name="Title 1"/>
          <p:cNvSpPr>
            <a:spLocks noGrp="1"/>
          </p:cNvSpPr>
          <p:nvPr>
            <p:ph type="title"/>
          </p:nvPr>
        </p:nvSpPr>
        <p:spPr>
          <a:xfrm>
            <a:off x="4734424" y="2660904"/>
            <a:ext cx="3300984" cy="1463040"/>
          </a:xfrm>
        </p:spPr>
        <p:txBody>
          <a:bodyPr>
            <a:normAutofit/>
          </a:bodyPr>
          <a:lstStyle>
            <a:lvl1pPr algn="l">
              <a:defRPr sz="2800" b="0"/>
            </a:lvl1pPr>
          </a:lstStyle>
          <a:p>
            <a:r>
              <a:rPr lang="es-ES"/>
              <a:t>Haga clic para modificar el estilo de título del patrón</a:t>
            </a:r>
            <a:endParaRPr lang="en-US"/>
          </a:p>
        </p:txBody>
      </p:sp>
      <p:sp>
        <p:nvSpPr>
          <p:cNvPr id="3" name="Picture Placeholder 2"/>
          <p:cNvSpPr>
            <a:spLocks noGrp="1"/>
          </p:cNvSpPr>
          <p:nvPr>
            <p:ph type="pic" idx="1"/>
          </p:nvPr>
        </p:nvSpPr>
        <p:spPr>
          <a:xfrm>
            <a:off x="1005208" y="693795"/>
            <a:ext cx="3359623" cy="5468112"/>
          </a:xfrm>
        </p:spPr>
        <p:txBody>
          <a:bodyPr rtlCol="0">
            <a:normAutofit/>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a:t>Haga clic en el icono para agregar una imagen</a:t>
            </a:r>
            <a:endParaRPr lang="en-US" noProof="0"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48" name="Date Placeholder 4">
            <a:extLst>
              <a:ext uri="{FF2B5EF4-FFF2-40B4-BE49-F238E27FC236}">
                <a16:creationId xmlns:a16="http://schemas.microsoft.com/office/drawing/2014/main" id="{6646CC69-29C3-4CDE-8874-4E2D38E992EF}"/>
              </a:ext>
            </a:extLst>
          </p:cNvPr>
          <p:cNvSpPr>
            <a:spLocks noGrp="1"/>
          </p:cNvSpPr>
          <p:nvPr>
            <p:ph type="dt" sz="half" idx="10"/>
          </p:nvPr>
        </p:nvSpPr>
        <p:spPr/>
        <p:txBody>
          <a:bodyPr/>
          <a:lstStyle>
            <a:lvl1pPr>
              <a:defRPr/>
            </a:lvl1pPr>
          </a:lstStyle>
          <a:p>
            <a:pPr>
              <a:defRPr/>
            </a:pPr>
            <a:endParaRPr lang="es-ES"/>
          </a:p>
        </p:txBody>
      </p:sp>
      <p:sp>
        <p:nvSpPr>
          <p:cNvPr id="49" name="Footer Placeholder 5">
            <a:extLst>
              <a:ext uri="{FF2B5EF4-FFF2-40B4-BE49-F238E27FC236}">
                <a16:creationId xmlns:a16="http://schemas.microsoft.com/office/drawing/2014/main" id="{85A3268B-2473-4462-81A8-D9C1A81EE7E2}"/>
              </a:ext>
            </a:extLst>
          </p:cNvPr>
          <p:cNvSpPr>
            <a:spLocks noGrp="1"/>
          </p:cNvSpPr>
          <p:nvPr>
            <p:ph type="ftr" sz="quarter" idx="11"/>
          </p:nvPr>
        </p:nvSpPr>
        <p:spPr>
          <a:xfrm>
            <a:off x="4641850" y="5724525"/>
            <a:ext cx="3492500" cy="365125"/>
          </a:xfrm>
        </p:spPr>
        <p:txBody>
          <a:bodyPr>
            <a:normAutofit/>
          </a:bodyPr>
          <a:lstStyle>
            <a:lvl1pPr>
              <a:defRPr/>
            </a:lvl1pPr>
          </a:lstStyle>
          <a:p>
            <a:pPr>
              <a:defRPr/>
            </a:pPr>
            <a:endParaRPr lang="es-ES"/>
          </a:p>
        </p:txBody>
      </p:sp>
      <p:sp>
        <p:nvSpPr>
          <p:cNvPr id="50" name="Slide Number Placeholder 6">
            <a:extLst>
              <a:ext uri="{FF2B5EF4-FFF2-40B4-BE49-F238E27FC236}">
                <a16:creationId xmlns:a16="http://schemas.microsoft.com/office/drawing/2014/main" id="{CAA1C221-F022-4991-BCC0-AFBD7AF9AEC6}"/>
              </a:ext>
            </a:extLst>
          </p:cNvPr>
          <p:cNvSpPr>
            <a:spLocks noGrp="1"/>
          </p:cNvSpPr>
          <p:nvPr>
            <p:ph type="sldNum" sz="quarter" idx="12"/>
          </p:nvPr>
        </p:nvSpPr>
        <p:spPr/>
        <p:txBody>
          <a:bodyPr/>
          <a:lstStyle>
            <a:lvl1pPr>
              <a:defRPr/>
            </a:lvl1pPr>
          </a:lstStyle>
          <a:p>
            <a:fld id="{ED1C7A03-DB10-4CA1-A018-047AE14FE077}" type="slidenum">
              <a:rPr lang="es-ES" altLang="es-PE"/>
              <a:pPr/>
              <a:t>‹Nº›</a:t>
            </a:fld>
            <a:endParaRPr lang="es-ES" altLang="es-PE"/>
          </a:p>
        </p:txBody>
      </p:sp>
    </p:spTree>
    <p:extLst>
      <p:ext uri="{BB962C8B-B14F-4D97-AF65-F5344CB8AC3E}">
        <p14:creationId xmlns:p14="http://schemas.microsoft.com/office/powerpoint/2010/main" val="219638653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a:extLst>
              <a:ext uri="{FF2B5EF4-FFF2-40B4-BE49-F238E27FC236}">
                <a16:creationId xmlns:a16="http://schemas.microsoft.com/office/drawing/2014/main" id="{68B04400-F66A-4718-A165-276C2A1553D3}"/>
              </a:ext>
            </a:extLst>
          </p:cNvPr>
          <p:cNvSpPr>
            <a:spLocks noGrp="1"/>
          </p:cNvSpPr>
          <p:nvPr>
            <p:ph type="dt" sz="half" idx="10"/>
          </p:nvPr>
        </p:nvSpPr>
        <p:spPr/>
        <p:txBody>
          <a:bodyPr/>
          <a:lstStyle>
            <a:lvl1pPr>
              <a:defRPr/>
            </a:lvl1pPr>
          </a:lstStyle>
          <a:p>
            <a:pPr>
              <a:defRPr/>
            </a:pPr>
            <a:endParaRPr lang="es-ES"/>
          </a:p>
        </p:txBody>
      </p:sp>
      <p:sp>
        <p:nvSpPr>
          <p:cNvPr id="5" name="Footer Placeholder 4">
            <a:extLst>
              <a:ext uri="{FF2B5EF4-FFF2-40B4-BE49-F238E27FC236}">
                <a16:creationId xmlns:a16="http://schemas.microsoft.com/office/drawing/2014/main" id="{9D230258-CE00-41C6-8246-32B2D543FE62}"/>
              </a:ext>
            </a:extLst>
          </p:cNvPr>
          <p:cNvSpPr>
            <a:spLocks noGrp="1"/>
          </p:cNvSpPr>
          <p:nvPr>
            <p:ph type="ftr" sz="quarter" idx="11"/>
          </p:nvPr>
        </p:nvSpPr>
        <p:spPr/>
        <p:txBody>
          <a:bodyPr/>
          <a:lstStyle>
            <a:lvl1pPr>
              <a:defRPr/>
            </a:lvl1pPr>
          </a:lstStyle>
          <a:p>
            <a:pPr>
              <a:defRPr/>
            </a:pPr>
            <a:endParaRPr lang="es-ES"/>
          </a:p>
        </p:txBody>
      </p:sp>
      <p:sp>
        <p:nvSpPr>
          <p:cNvPr id="6" name="Slide Number Placeholder 5">
            <a:extLst>
              <a:ext uri="{FF2B5EF4-FFF2-40B4-BE49-F238E27FC236}">
                <a16:creationId xmlns:a16="http://schemas.microsoft.com/office/drawing/2014/main" id="{F503787B-092E-402D-B99E-6FE91978A719}"/>
              </a:ext>
            </a:extLst>
          </p:cNvPr>
          <p:cNvSpPr>
            <a:spLocks noGrp="1"/>
          </p:cNvSpPr>
          <p:nvPr>
            <p:ph type="sldNum" sz="quarter" idx="12"/>
          </p:nvPr>
        </p:nvSpPr>
        <p:spPr/>
        <p:txBody>
          <a:bodyPr/>
          <a:lstStyle>
            <a:lvl1pPr>
              <a:defRPr/>
            </a:lvl1pPr>
          </a:lstStyle>
          <a:p>
            <a:fld id="{4E076D84-C5CA-47DD-9829-3694A0D2B322}" type="slidenum">
              <a:rPr lang="es-ES" altLang="es-PE"/>
              <a:pPr/>
              <a:t>‹Nº›</a:t>
            </a:fld>
            <a:endParaRPr lang="es-ES" altLang="es-PE"/>
          </a:p>
        </p:txBody>
      </p:sp>
    </p:spTree>
    <p:extLst>
      <p:ext uri="{BB962C8B-B14F-4D97-AF65-F5344CB8AC3E}">
        <p14:creationId xmlns:p14="http://schemas.microsoft.com/office/powerpoint/2010/main" val="423418856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s-ES"/>
              <a:t>Haga clic para modificar el estilo de título del patrón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a:extLst>
              <a:ext uri="{FF2B5EF4-FFF2-40B4-BE49-F238E27FC236}">
                <a16:creationId xmlns:a16="http://schemas.microsoft.com/office/drawing/2014/main" id="{0EB64772-76B4-4492-93DA-9DC1CE4333B9}"/>
              </a:ext>
            </a:extLst>
          </p:cNvPr>
          <p:cNvSpPr>
            <a:spLocks noGrp="1"/>
          </p:cNvSpPr>
          <p:nvPr>
            <p:ph type="dt" sz="half" idx="10"/>
          </p:nvPr>
        </p:nvSpPr>
        <p:spPr/>
        <p:txBody>
          <a:bodyPr/>
          <a:lstStyle>
            <a:lvl1pPr>
              <a:defRPr/>
            </a:lvl1pPr>
          </a:lstStyle>
          <a:p>
            <a:pPr>
              <a:defRPr/>
            </a:pPr>
            <a:endParaRPr lang="es-ES"/>
          </a:p>
        </p:txBody>
      </p:sp>
      <p:sp>
        <p:nvSpPr>
          <p:cNvPr id="5" name="Footer Placeholder 4">
            <a:extLst>
              <a:ext uri="{FF2B5EF4-FFF2-40B4-BE49-F238E27FC236}">
                <a16:creationId xmlns:a16="http://schemas.microsoft.com/office/drawing/2014/main" id="{7BAEBC62-E2F3-4906-9546-C25C41809314}"/>
              </a:ext>
            </a:extLst>
          </p:cNvPr>
          <p:cNvSpPr>
            <a:spLocks noGrp="1"/>
          </p:cNvSpPr>
          <p:nvPr>
            <p:ph type="ftr" sz="quarter" idx="11"/>
          </p:nvPr>
        </p:nvSpPr>
        <p:spPr/>
        <p:txBody>
          <a:bodyPr/>
          <a:lstStyle>
            <a:lvl1pPr>
              <a:defRPr/>
            </a:lvl1pPr>
          </a:lstStyle>
          <a:p>
            <a:pPr>
              <a:defRPr/>
            </a:pPr>
            <a:endParaRPr lang="es-ES"/>
          </a:p>
        </p:txBody>
      </p:sp>
      <p:sp>
        <p:nvSpPr>
          <p:cNvPr id="6" name="Slide Number Placeholder 5">
            <a:extLst>
              <a:ext uri="{FF2B5EF4-FFF2-40B4-BE49-F238E27FC236}">
                <a16:creationId xmlns:a16="http://schemas.microsoft.com/office/drawing/2014/main" id="{A70F6AB6-A511-4026-B859-31D6D81BDDC5}"/>
              </a:ext>
            </a:extLst>
          </p:cNvPr>
          <p:cNvSpPr>
            <a:spLocks noGrp="1"/>
          </p:cNvSpPr>
          <p:nvPr>
            <p:ph type="sldNum" sz="quarter" idx="12"/>
          </p:nvPr>
        </p:nvSpPr>
        <p:spPr/>
        <p:txBody>
          <a:bodyPr/>
          <a:lstStyle>
            <a:lvl1pPr>
              <a:defRPr/>
            </a:lvl1pPr>
          </a:lstStyle>
          <a:p>
            <a:fld id="{CFC1276F-20E7-4401-8179-E3727A41BE9C}" type="slidenum">
              <a:rPr lang="es-ES" altLang="es-PE"/>
              <a:pPr/>
              <a:t>‹Nº›</a:t>
            </a:fld>
            <a:endParaRPr lang="es-ES" altLang="es-PE"/>
          </a:p>
        </p:txBody>
      </p:sp>
    </p:spTree>
    <p:extLst>
      <p:ext uri="{BB962C8B-B14F-4D97-AF65-F5344CB8AC3E}">
        <p14:creationId xmlns:p14="http://schemas.microsoft.com/office/powerpoint/2010/main" val="329031018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cSld name="Título, text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533400" y="473075"/>
            <a:ext cx="8153400" cy="1143000"/>
          </a:xfrm>
        </p:spPr>
        <p:txBody>
          <a:bodyPr/>
          <a:lstStyle/>
          <a:p>
            <a:r>
              <a:rPr lang="es-ES"/>
              <a:t>Haga clic para modificar el estilo de título del patrón</a:t>
            </a:r>
            <a:endParaRPr lang="es-PE"/>
          </a:p>
        </p:txBody>
      </p:sp>
      <p:sp>
        <p:nvSpPr>
          <p:cNvPr id="3" name="2 Marcador de texto"/>
          <p:cNvSpPr>
            <a:spLocks noGrp="1"/>
          </p:cNvSpPr>
          <p:nvPr>
            <p:ph type="body" sz="half" idx="1"/>
          </p:nvPr>
        </p:nvSpPr>
        <p:spPr>
          <a:xfrm>
            <a:off x="533400" y="1828800"/>
            <a:ext cx="4000500" cy="403860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3 Marcador de contenido"/>
          <p:cNvSpPr>
            <a:spLocks noGrp="1"/>
          </p:cNvSpPr>
          <p:nvPr>
            <p:ph sz="half" idx="2"/>
          </p:nvPr>
        </p:nvSpPr>
        <p:spPr>
          <a:xfrm>
            <a:off x="4686300" y="1828800"/>
            <a:ext cx="4000500" cy="403860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Date Placeholder 3">
            <a:extLst>
              <a:ext uri="{FF2B5EF4-FFF2-40B4-BE49-F238E27FC236}">
                <a16:creationId xmlns:a16="http://schemas.microsoft.com/office/drawing/2014/main" id="{930B0911-AC74-4412-A04E-8C446D94A44F}"/>
              </a:ext>
            </a:extLst>
          </p:cNvPr>
          <p:cNvSpPr>
            <a:spLocks noGrp="1"/>
          </p:cNvSpPr>
          <p:nvPr>
            <p:ph type="dt" sz="half" idx="10"/>
          </p:nvPr>
        </p:nvSpPr>
        <p:spPr/>
        <p:txBody>
          <a:bodyPr/>
          <a:lstStyle>
            <a:lvl1pPr>
              <a:defRPr/>
            </a:lvl1pPr>
          </a:lstStyle>
          <a:p>
            <a:pPr>
              <a:defRPr/>
            </a:pPr>
            <a:endParaRPr lang="es-ES"/>
          </a:p>
        </p:txBody>
      </p:sp>
      <p:sp>
        <p:nvSpPr>
          <p:cNvPr id="6" name="Footer Placeholder 4">
            <a:extLst>
              <a:ext uri="{FF2B5EF4-FFF2-40B4-BE49-F238E27FC236}">
                <a16:creationId xmlns:a16="http://schemas.microsoft.com/office/drawing/2014/main" id="{96A8853A-3885-415D-9F22-29A3E381E85B}"/>
              </a:ext>
            </a:extLst>
          </p:cNvPr>
          <p:cNvSpPr>
            <a:spLocks noGrp="1"/>
          </p:cNvSpPr>
          <p:nvPr>
            <p:ph type="ftr" sz="quarter" idx="11"/>
          </p:nvPr>
        </p:nvSpPr>
        <p:spPr/>
        <p:txBody>
          <a:bodyPr/>
          <a:lstStyle>
            <a:lvl1pPr>
              <a:defRPr/>
            </a:lvl1pPr>
          </a:lstStyle>
          <a:p>
            <a:pPr>
              <a:defRPr/>
            </a:pPr>
            <a:endParaRPr lang="es-ES"/>
          </a:p>
        </p:txBody>
      </p:sp>
      <p:sp>
        <p:nvSpPr>
          <p:cNvPr id="7" name="Slide Number Placeholder 5">
            <a:extLst>
              <a:ext uri="{FF2B5EF4-FFF2-40B4-BE49-F238E27FC236}">
                <a16:creationId xmlns:a16="http://schemas.microsoft.com/office/drawing/2014/main" id="{40D1E67A-214E-459A-8607-4A13D69209A2}"/>
              </a:ext>
            </a:extLst>
          </p:cNvPr>
          <p:cNvSpPr>
            <a:spLocks noGrp="1"/>
          </p:cNvSpPr>
          <p:nvPr>
            <p:ph type="sldNum" sz="quarter" idx="12"/>
          </p:nvPr>
        </p:nvSpPr>
        <p:spPr/>
        <p:txBody>
          <a:bodyPr/>
          <a:lstStyle>
            <a:lvl1pPr>
              <a:defRPr/>
            </a:lvl1pPr>
          </a:lstStyle>
          <a:p>
            <a:fld id="{37713906-A5C9-4EDC-B0D3-E02BB2BAF8B2}" type="slidenum">
              <a:rPr lang="es-ES" altLang="es-PE"/>
              <a:pPr/>
              <a:t>‹Nº›</a:t>
            </a:fld>
            <a:endParaRPr lang="es-ES" altLang="es-PE"/>
          </a:p>
        </p:txBody>
      </p:sp>
    </p:spTree>
    <p:extLst>
      <p:ext uri="{BB962C8B-B14F-4D97-AF65-F5344CB8AC3E}">
        <p14:creationId xmlns:p14="http://schemas.microsoft.com/office/powerpoint/2010/main" val="36777966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533400" y="473075"/>
            <a:ext cx="8153400" cy="1143000"/>
          </a:xfrm>
        </p:spPr>
        <p:txBody>
          <a:bodyPr/>
          <a:lstStyle/>
          <a:p>
            <a:r>
              <a:rPr lang="es-ES"/>
              <a:t>Haga clic para modificar el estilo de título del patrón</a:t>
            </a:r>
          </a:p>
        </p:txBody>
      </p:sp>
      <p:sp>
        <p:nvSpPr>
          <p:cNvPr id="3" name="2 Marcador de tabla"/>
          <p:cNvSpPr>
            <a:spLocks noGrp="1"/>
          </p:cNvSpPr>
          <p:nvPr>
            <p:ph type="tbl" idx="1"/>
          </p:nvPr>
        </p:nvSpPr>
        <p:spPr>
          <a:xfrm>
            <a:off x="533400" y="1828800"/>
            <a:ext cx="8153400" cy="4038600"/>
          </a:xfrm>
        </p:spPr>
        <p:txBody>
          <a:bodyPr rtlCol="0">
            <a:normAutofit/>
          </a:bodyPr>
          <a:lstStyle/>
          <a:p>
            <a:pPr lvl="0"/>
            <a:endParaRPr lang="es-ES" noProof="0"/>
          </a:p>
        </p:txBody>
      </p:sp>
      <p:sp>
        <p:nvSpPr>
          <p:cNvPr id="4" name="Date Placeholder 3">
            <a:extLst>
              <a:ext uri="{FF2B5EF4-FFF2-40B4-BE49-F238E27FC236}">
                <a16:creationId xmlns:a16="http://schemas.microsoft.com/office/drawing/2014/main" id="{3C109482-E8F2-4632-95A2-F80C2C9389E0}"/>
              </a:ext>
            </a:extLst>
          </p:cNvPr>
          <p:cNvSpPr>
            <a:spLocks noGrp="1"/>
          </p:cNvSpPr>
          <p:nvPr>
            <p:ph type="dt" sz="half" idx="10"/>
          </p:nvPr>
        </p:nvSpPr>
        <p:spPr/>
        <p:txBody>
          <a:bodyPr/>
          <a:lstStyle>
            <a:lvl1pPr>
              <a:defRPr/>
            </a:lvl1pPr>
          </a:lstStyle>
          <a:p>
            <a:pPr>
              <a:defRPr/>
            </a:pPr>
            <a:endParaRPr lang="es-ES"/>
          </a:p>
        </p:txBody>
      </p:sp>
      <p:sp>
        <p:nvSpPr>
          <p:cNvPr id="5" name="Footer Placeholder 4">
            <a:extLst>
              <a:ext uri="{FF2B5EF4-FFF2-40B4-BE49-F238E27FC236}">
                <a16:creationId xmlns:a16="http://schemas.microsoft.com/office/drawing/2014/main" id="{E144D386-F0E8-4FF2-95F9-80D314517DA6}"/>
              </a:ext>
            </a:extLst>
          </p:cNvPr>
          <p:cNvSpPr>
            <a:spLocks noGrp="1"/>
          </p:cNvSpPr>
          <p:nvPr>
            <p:ph type="ftr" sz="quarter" idx="11"/>
          </p:nvPr>
        </p:nvSpPr>
        <p:spPr/>
        <p:txBody>
          <a:bodyPr/>
          <a:lstStyle>
            <a:lvl1pPr>
              <a:defRPr/>
            </a:lvl1pPr>
          </a:lstStyle>
          <a:p>
            <a:pPr>
              <a:defRPr/>
            </a:pPr>
            <a:endParaRPr lang="es-ES"/>
          </a:p>
        </p:txBody>
      </p:sp>
      <p:sp>
        <p:nvSpPr>
          <p:cNvPr id="6" name="Slide Number Placeholder 5">
            <a:extLst>
              <a:ext uri="{FF2B5EF4-FFF2-40B4-BE49-F238E27FC236}">
                <a16:creationId xmlns:a16="http://schemas.microsoft.com/office/drawing/2014/main" id="{B17D90CD-24A0-48E0-8291-8A348298D011}"/>
              </a:ext>
            </a:extLst>
          </p:cNvPr>
          <p:cNvSpPr>
            <a:spLocks noGrp="1"/>
          </p:cNvSpPr>
          <p:nvPr>
            <p:ph type="sldNum" sz="quarter" idx="12"/>
          </p:nvPr>
        </p:nvSpPr>
        <p:spPr/>
        <p:txBody>
          <a:bodyPr/>
          <a:lstStyle>
            <a:lvl1pPr>
              <a:defRPr/>
            </a:lvl1pPr>
          </a:lstStyle>
          <a:p>
            <a:fld id="{3C4A7A41-B0CF-409B-AE3B-B1B936D3B02D}" type="slidenum">
              <a:rPr lang="es-ES" altLang="es-PE"/>
              <a:pPr/>
              <a:t>‹Nº›</a:t>
            </a:fld>
            <a:endParaRPr lang="es-ES" altLang="es-PE"/>
          </a:p>
        </p:txBody>
      </p:sp>
    </p:spTree>
    <p:extLst>
      <p:ext uri="{BB962C8B-B14F-4D97-AF65-F5344CB8AC3E}">
        <p14:creationId xmlns:p14="http://schemas.microsoft.com/office/powerpoint/2010/main" val="375177749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Only">
  <p:cSld name="Contenido">
    <p:spTree>
      <p:nvGrpSpPr>
        <p:cNvPr id="1" name=""/>
        <p:cNvGrpSpPr/>
        <p:nvPr/>
      </p:nvGrpSpPr>
      <p:grpSpPr>
        <a:xfrm>
          <a:off x="0" y="0"/>
          <a:ext cx="0" cy="0"/>
          <a:chOff x="0" y="0"/>
          <a:chExt cx="0" cy="0"/>
        </a:xfrm>
      </p:grpSpPr>
      <p:sp>
        <p:nvSpPr>
          <p:cNvPr id="2" name="1 Marcador de contenido"/>
          <p:cNvSpPr>
            <a:spLocks noGrp="1"/>
          </p:cNvSpPr>
          <p:nvPr>
            <p:ph/>
          </p:nvPr>
        </p:nvSpPr>
        <p:spPr>
          <a:xfrm>
            <a:off x="533400" y="473075"/>
            <a:ext cx="8153400" cy="5394325"/>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3" name="Date Placeholder 3">
            <a:extLst>
              <a:ext uri="{FF2B5EF4-FFF2-40B4-BE49-F238E27FC236}">
                <a16:creationId xmlns:a16="http://schemas.microsoft.com/office/drawing/2014/main" id="{7BD30907-A80E-4663-8D1E-D112C0539927}"/>
              </a:ext>
            </a:extLst>
          </p:cNvPr>
          <p:cNvSpPr>
            <a:spLocks noGrp="1"/>
          </p:cNvSpPr>
          <p:nvPr>
            <p:ph type="dt" sz="half" idx="10"/>
          </p:nvPr>
        </p:nvSpPr>
        <p:spPr/>
        <p:txBody>
          <a:bodyPr/>
          <a:lstStyle>
            <a:lvl1pPr>
              <a:defRPr/>
            </a:lvl1pPr>
          </a:lstStyle>
          <a:p>
            <a:pPr>
              <a:defRPr/>
            </a:pPr>
            <a:endParaRPr lang="es-ES"/>
          </a:p>
        </p:txBody>
      </p:sp>
      <p:sp>
        <p:nvSpPr>
          <p:cNvPr id="4" name="Footer Placeholder 4">
            <a:extLst>
              <a:ext uri="{FF2B5EF4-FFF2-40B4-BE49-F238E27FC236}">
                <a16:creationId xmlns:a16="http://schemas.microsoft.com/office/drawing/2014/main" id="{381680D1-1468-4095-AC0C-16299B2F50A6}"/>
              </a:ext>
            </a:extLst>
          </p:cNvPr>
          <p:cNvSpPr>
            <a:spLocks noGrp="1"/>
          </p:cNvSpPr>
          <p:nvPr>
            <p:ph type="ftr" sz="quarter" idx="11"/>
          </p:nvPr>
        </p:nvSpPr>
        <p:spPr/>
        <p:txBody>
          <a:bodyPr/>
          <a:lstStyle>
            <a:lvl1pPr>
              <a:defRPr/>
            </a:lvl1pPr>
          </a:lstStyle>
          <a:p>
            <a:pPr>
              <a:defRPr/>
            </a:pPr>
            <a:endParaRPr lang="es-ES"/>
          </a:p>
        </p:txBody>
      </p:sp>
      <p:sp>
        <p:nvSpPr>
          <p:cNvPr id="5" name="Slide Number Placeholder 5">
            <a:extLst>
              <a:ext uri="{FF2B5EF4-FFF2-40B4-BE49-F238E27FC236}">
                <a16:creationId xmlns:a16="http://schemas.microsoft.com/office/drawing/2014/main" id="{0CE56C13-E7CD-4907-83DF-1039655C6ED9}"/>
              </a:ext>
            </a:extLst>
          </p:cNvPr>
          <p:cNvSpPr>
            <a:spLocks noGrp="1"/>
          </p:cNvSpPr>
          <p:nvPr>
            <p:ph type="sldNum" sz="quarter" idx="12"/>
          </p:nvPr>
        </p:nvSpPr>
        <p:spPr/>
        <p:txBody>
          <a:bodyPr/>
          <a:lstStyle>
            <a:lvl1pPr>
              <a:defRPr/>
            </a:lvl1pPr>
          </a:lstStyle>
          <a:p>
            <a:fld id="{04F5522B-0DEE-4022-8EC0-27818AF70C76}" type="slidenum">
              <a:rPr lang="es-ES" altLang="es-PE"/>
              <a:pPr/>
              <a:t>‹Nº›</a:t>
            </a:fld>
            <a:endParaRPr lang="es-ES" altLang="es-PE"/>
          </a:p>
        </p:txBody>
      </p:sp>
    </p:spTree>
    <p:extLst>
      <p:ext uri="{BB962C8B-B14F-4D97-AF65-F5344CB8AC3E}">
        <p14:creationId xmlns:p14="http://schemas.microsoft.com/office/powerpoint/2010/main" val="2482153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ermediate_title_page_with_image">
    <p:spTree>
      <p:nvGrpSpPr>
        <p:cNvPr id="1" name=""/>
        <p:cNvGrpSpPr/>
        <p:nvPr/>
      </p:nvGrpSpPr>
      <p:grpSpPr>
        <a:xfrm>
          <a:off x="0" y="0"/>
          <a:ext cx="0" cy="0"/>
          <a:chOff x="0" y="0"/>
          <a:chExt cx="0" cy="0"/>
        </a:xfrm>
      </p:grpSpPr>
      <p:pic>
        <p:nvPicPr>
          <p:cNvPr id="5" name="Picture 4" descr="CMSLegal_Picture_Replace"/>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6408" y="219456"/>
            <a:ext cx="8711184" cy="3669791"/>
          </a:xfrm>
          <a:prstGeom prst="rect">
            <a:avLst/>
          </a:prstGeom>
        </p:spPr>
      </p:pic>
      <p:sp>
        <p:nvSpPr>
          <p:cNvPr id="11" name="Titelplatzhalter 1"/>
          <p:cNvSpPr>
            <a:spLocks noGrp="1"/>
          </p:cNvSpPr>
          <p:nvPr>
            <p:ph type="title"/>
          </p:nvPr>
        </p:nvSpPr>
        <p:spPr bwMode="auto">
          <a:xfrm>
            <a:off x="432000" y="4269600"/>
            <a:ext cx="7200000" cy="93600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r>
              <a:rPr lang="en-GB" sz="2000" b="1" baseline="0" noProof="0" dirty="0">
                <a:solidFill>
                  <a:srgbClr val="000000"/>
                </a:solidFill>
                <a:latin typeface="Arial"/>
              </a:rPr>
              <a:t>This is an intermediate title page with picture. </a:t>
            </a:r>
            <a:br>
              <a:rPr lang="en-GB" sz="2000" b="1" baseline="0" noProof="0" dirty="0">
                <a:solidFill>
                  <a:srgbClr val="000000"/>
                </a:solidFill>
                <a:latin typeface="Arial"/>
              </a:rPr>
            </a:br>
            <a:r>
              <a:rPr lang="en-GB" sz="2000" b="1" baseline="0" noProof="0" dirty="0">
                <a:solidFill>
                  <a:srgbClr val="000000"/>
                </a:solidFill>
                <a:latin typeface="Arial"/>
              </a:rPr>
              <a:t>Arial 20/24pt, bold.</a:t>
            </a:r>
            <a:endParaRPr lang="en-GB" noProof="0" dirty="0"/>
          </a:p>
        </p:txBody>
      </p:sp>
      <p:sp>
        <p:nvSpPr>
          <p:cNvPr id="12" name="Text Placeholder 11"/>
          <p:cNvSpPr>
            <a:spLocks noGrp="1"/>
          </p:cNvSpPr>
          <p:nvPr>
            <p:ph type="body" sz="quarter" idx="15" hasCustomPrompt="1"/>
          </p:nvPr>
        </p:nvSpPr>
        <p:spPr>
          <a:xfrm>
            <a:off x="432000" y="5378400"/>
            <a:ext cx="7200000" cy="936000"/>
          </a:xfrm>
          <a:prstGeom prst="rect">
            <a:avLst/>
          </a:prstGeom>
        </p:spPr>
        <p:txBody>
          <a:bodyPr lIns="0" tIns="0" rIns="0" bIns="0"/>
          <a:lstStyle>
            <a:lvl1pPr marL="342900" marR="0" indent="-342900" algn="l" defTabSz="914400" rtl="0" eaLnBrk="1" fontAlgn="base" latinLnBrk="0" hangingPunct="1">
              <a:lnSpc>
                <a:spcPct val="100000"/>
              </a:lnSpc>
              <a:spcBef>
                <a:spcPct val="20000"/>
              </a:spcBef>
              <a:spcAft>
                <a:spcPct val="0"/>
              </a:spcAft>
              <a:buClrTx/>
              <a:buSzTx/>
              <a:buFontTx/>
              <a:buNone/>
              <a:tabLst/>
              <a:defRPr b="0"/>
            </a:lvl1p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lang="en-GB" sz="1400" baseline="0" noProof="0" dirty="0">
                <a:solidFill>
                  <a:srgbClr val="000000"/>
                </a:solidFill>
                <a:latin typeface="Arial"/>
              </a:rPr>
              <a:t>This is the sub-heading, Arial 14/18pt. </a:t>
            </a:r>
            <a:endParaRPr lang="en-GB" noProof="0" dirty="0"/>
          </a:p>
        </p:txBody>
      </p:sp>
      <p:pic>
        <p:nvPicPr>
          <p:cNvPr id="2" name="Picture 1" descr="CMSLegal_Cover_Logo_IM_iL_001_P"/>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1283" y="429768"/>
            <a:ext cx="8281432" cy="649225"/>
          </a:xfrm>
          <a:prstGeom prst="rect">
            <a:avLst/>
          </a:prstGeom>
        </p:spPr>
      </p:pic>
      <p:sp>
        <p:nvSpPr>
          <p:cNvPr id="7" name="Foliennummernplatzhalter 5" descr="CMSLegal_Footer_SlideNumber"/>
          <p:cNvSpPr>
            <a:spLocks noGrp="1"/>
          </p:cNvSpPr>
          <p:nvPr>
            <p:ph type="sldNum" sz="quarter" idx="4"/>
          </p:nvPr>
        </p:nvSpPr>
        <p:spPr>
          <a:xfrm>
            <a:off x="432000" y="6537600"/>
            <a:ext cx="324000" cy="252000"/>
          </a:xfrm>
          <a:prstGeom prst="rect">
            <a:avLst/>
          </a:prstGeom>
        </p:spPr>
        <p:txBody>
          <a:bodyPr vert="horz" wrap="square" lIns="0" tIns="0" rIns="0" bIns="0" numCol="1" anchor="t" anchorCtr="0" compatLnSpc="1">
            <a:prstTxWarp prst="textNoShape">
              <a:avLst/>
            </a:prstTxWarp>
          </a:bodyPr>
          <a:lstStyle>
            <a:lvl1pPr algn="l">
              <a:defRPr sz="1000">
                <a:solidFill>
                  <a:srgbClr val="766A62"/>
                </a:solidFill>
                <a:latin typeface="Arial" pitchFamily="34" charset="0"/>
                <a:cs typeface="Arial" pitchFamily="34" charset="0"/>
              </a:defRPr>
            </a:lvl1pPr>
          </a:lstStyle>
          <a:p>
            <a:fld id="{C59E9118-33B1-4D54-B9F3-5B7DAEA597CD}" type="slidenum">
              <a:rPr lang="en-GB" smtClean="0"/>
              <a:pPr/>
              <a:t>‹Nº›</a:t>
            </a:fld>
            <a:endParaRPr lang="en-GB" dirty="0"/>
          </a:p>
        </p:txBody>
      </p:sp>
      <p:sp>
        <p:nvSpPr>
          <p:cNvPr id="8" name="TextBox 12" descr="CMSLegal_Footer_Text_Date"/>
          <p:cNvSpPr txBox="1"/>
          <p:nvPr userDrawn="1"/>
        </p:nvSpPr>
        <p:spPr>
          <a:xfrm>
            <a:off x="763200" y="6537600"/>
            <a:ext cx="3808800" cy="252000"/>
          </a:xfrm>
          <a:prstGeom prst="rect">
            <a:avLst/>
          </a:prstGeom>
          <a:noFill/>
          <a:ln>
            <a:noFill/>
          </a:ln>
        </p:spPr>
        <p:txBody>
          <a:bodyPr wrap="square" lIns="0" tIns="0" rIns="0" bIns="0" rtlCol="0">
            <a:noAutofit/>
          </a:bodyPr>
          <a:lstStyle/>
          <a:p>
            <a:r>
              <a:rPr lang="en-GB" sz="1000" noProof="0" dirty="0">
                <a:solidFill>
                  <a:srgbClr val="766A62"/>
                </a:solidFill>
                <a:latin typeface="Arial"/>
                <a:cs typeface="Arial" pitchFamily="34" charset="0"/>
              </a:rPr>
              <a:t>footer text | footer date</a:t>
            </a:r>
          </a:p>
        </p:txBody>
      </p:sp>
      <p:sp>
        <p:nvSpPr>
          <p:cNvPr id="9" name="TextBox 12" descr="CMSLegal_Footer_Firm"/>
          <p:cNvSpPr txBox="1"/>
          <p:nvPr userDrawn="1"/>
        </p:nvSpPr>
        <p:spPr>
          <a:xfrm>
            <a:off x="4575600" y="6537600"/>
            <a:ext cx="4132800" cy="252000"/>
          </a:xfrm>
          <a:prstGeom prst="rect">
            <a:avLst/>
          </a:prstGeom>
          <a:noFill/>
          <a:ln>
            <a:noFill/>
          </a:ln>
        </p:spPr>
        <p:txBody>
          <a:bodyPr wrap="square" lIns="0" tIns="0" rIns="0" bIns="0" rtlCol="0">
            <a:noAutofit/>
          </a:bodyPr>
          <a:lstStyle/>
          <a:p>
            <a:pPr algn="r"/>
            <a:r>
              <a:rPr lang="en-GB" sz="1000" noProof="0" dirty="0">
                <a:solidFill>
                  <a:srgbClr val="766A62"/>
                </a:solidFill>
                <a:latin typeface="Arial"/>
                <a:cs typeface="Arial" pitchFamily="34" charset="0"/>
              </a:rPr>
              <a:t>CMS Firm</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termediate_title_page_with_full_bg_colour">
    <p:spTree>
      <p:nvGrpSpPr>
        <p:cNvPr id="1" name=""/>
        <p:cNvGrpSpPr/>
        <p:nvPr/>
      </p:nvGrpSpPr>
      <p:grpSpPr>
        <a:xfrm>
          <a:off x="0" y="0"/>
          <a:ext cx="0" cy="0"/>
          <a:chOff x="0" y="0"/>
          <a:chExt cx="0" cy="0"/>
        </a:xfrm>
      </p:grpSpPr>
      <p:sp>
        <p:nvSpPr>
          <p:cNvPr id="7" name="Rectangle 7" descr="CMSLegal_BG_IM_Fill"/>
          <p:cNvSpPr>
            <a:spLocks noChangeArrowheads="1"/>
          </p:cNvSpPr>
          <p:nvPr userDrawn="1"/>
        </p:nvSpPr>
        <p:spPr bwMode="auto">
          <a:xfrm>
            <a:off x="0" y="0"/>
            <a:ext cx="9144000" cy="6858000"/>
          </a:xfrm>
          <a:prstGeom prst="rect">
            <a:avLst/>
          </a:prstGeom>
          <a:solidFill>
            <a:srgbClr val="13294A"/>
          </a:solidFill>
          <a:ln w="9525">
            <a:noFill/>
            <a:miter lim="800000"/>
            <a:headEnd/>
            <a:tailEnd/>
          </a:ln>
        </p:spPr>
        <p:txBody>
          <a:bodyPr lIns="0" tIns="0" rIns="0" bIns="0"/>
          <a:lstStyle/>
          <a:p>
            <a:endParaRPr lang="en-GB" noProof="0" dirty="0">
              <a:latin typeface="Calibri" pitchFamily="-110" charset="0"/>
            </a:endParaRPr>
          </a:p>
        </p:txBody>
      </p:sp>
      <p:sp>
        <p:nvSpPr>
          <p:cNvPr id="4" name="Titelplatzhalter 1"/>
          <p:cNvSpPr>
            <a:spLocks noGrp="1"/>
          </p:cNvSpPr>
          <p:nvPr>
            <p:ph type="title"/>
          </p:nvPr>
        </p:nvSpPr>
        <p:spPr bwMode="auto">
          <a:xfrm>
            <a:off x="432000" y="4269600"/>
            <a:ext cx="7200000" cy="93600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defRPr kern="2400" baseline="0">
                <a:solidFill>
                  <a:schemeClr val="bg1"/>
                </a:solidFill>
                <a:latin typeface="Arial" panose="020B0604020202020204" pitchFamily="34" charset="0"/>
                <a:cs typeface="Arial" panose="020B0604020202020204" pitchFamily="34" charset="0"/>
              </a:defRPr>
            </a:lvl1pPr>
          </a:lstStyle>
          <a:p>
            <a:pPr lvl="0"/>
            <a:r>
              <a:rPr lang="en-US" noProof="0" dirty="0"/>
              <a:t>This is an intermediate title page with picture. </a:t>
            </a:r>
            <a:br>
              <a:rPr lang="en-US" noProof="0" dirty="0"/>
            </a:br>
            <a:r>
              <a:rPr lang="en-US" noProof="0" dirty="0"/>
              <a:t>Arial 20/24pt, bold.</a:t>
            </a:r>
            <a:endParaRPr lang="en-GB" noProof="0" dirty="0"/>
          </a:p>
        </p:txBody>
      </p:sp>
      <p:pic>
        <p:nvPicPr>
          <p:cNvPr id="9" name="Picture 2" descr="CMSLegal_Cover_Logo_IM_iL_001_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1283" y="429768"/>
            <a:ext cx="8281432" cy="649225"/>
          </a:xfrm>
          <a:prstGeom prst="rect">
            <a:avLst/>
          </a:prstGeom>
        </p:spPr>
      </p:pic>
      <p:sp>
        <p:nvSpPr>
          <p:cNvPr id="3" name="Textplatzhalter 2"/>
          <p:cNvSpPr>
            <a:spLocks noGrp="1"/>
          </p:cNvSpPr>
          <p:nvPr>
            <p:ph type="body" sz="quarter" idx="10" hasCustomPrompt="1"/>
          </p:nvPr>
        </p:nvSpPr>
        <p:spPr>
          <a:xfrm>
            <a:off x="432000" y="5378400"/>
            <a:ext cx="7200000" cy="936000"/>
          </a:xfrm>
          <a:prstGeom prst="rect">
            <a:avLst/>
          </a:prstGeom>
        </p:spPr>
        <p:txBody>
          <a:bodyPr/>
          <a:lstStyle>
            <a:lvl1pPr>
              <a:defRPr>
                <a:solidFill>
                  <a:srgbClr val="F8F8F8"/>
                </a:solidFill>
              </a:defRPr>
            </a:lvl1pPr>
            <a:lvl2pPr>
              <a:defRPr>
                <a:solidFill>
                  <a:srgbClr val="F8F8F8"/>
                </a:solidFill>
              </a:defRPr>
            </a:lvl2pPr>
            <a:lvl3pPr>
              <a:defRPr>
                <a:solidFill>
                  <a:srgbClr val="F8F8F8"/>
                </a:solidFill>
              </a:defRPr>
            </a:lvl3pPr>
            <a:lvl4pPr>
              <a:defRPr>
                <a:solidFill>
                  <a:srgbClr val="F8F8F8"/>
                </a:solidFill>
              </a:defRPr>
            </a:lvl4pPr>
            <a:lvl5pPr>
              <a:defRPr>
                <a:solidFill>
                  <a:srgbClr val="F8F8F8"/>
                </a:solidFill>
              </a:defRPr>
            </a:lvl5pPr>
          </a:lstStyle>
          <a:p>
            <a:pPr lvl="0"/>
            <a:r>
              <a:rPr lang="en-US" dirty="0"/>
              <a:t>This is the sub-heading, Arial 14/18pt.</a:t>
            </a:r>
          </a:p>
        </p:txBody>
      </p:sp>
      <p:sp>
        <p:nvSpPr>
          <p:cNvPr id="10" name="Foliennummernplatzhalter 5" descr="CMSLegal_Footer_SlideNumber"/>
          <p:cNvSpPr>
            <a:spLocks noGrp="1"/>
          </p:cNvSpPr>
          <p:nvPr>
            <p:ph type="sldNum" sz="quarter" idx="4"/>
          </p:nvPr>
        </p:nvSpPr>
        <p:spPr>
          <a:xfrm>
            <a:off x="432000" y="6537600"/>
            <a:ext cx="324000" cy="252000"/>
          </a:xfrm>
          <a:prstGeom prst="rect">
            <a:avLst/>
          </a:prstGeom>
        </p:spPr>
        <p:txBody>
          <a:bodyPr vert="horz" wrap="square" lIns="0" tIns="0" rIns="0" bIns="0" numCol="1" anchor="t" anchorCtr="0" compatLnSpc="1">
            <a:prstTxWarp prst="textNoShape">
              <a:avLst/>
            </a:prstTxWarp>
          </a:bodyPr>
          <a:lstStyle>
            <a:lvl1pPr algn="l">
              <a:defRPr sz="1000">
                <a:solidFill>
                  <a:srgbClr val="FFFFFF"/>
                </a:solidFill>
                <a:latin typeface="Arial" pitchFamily="34" charset="0"/>
                <a:cs typeface="Arial" pitchFamily="34" charset="0"/>
              </a:defRPr>
            </a:lvl1pPr>
          </a:lstStyle>
          <a:p>
            <a:fld id="{C59E9118-33B1-4D54-B9F3-5B7DAEA597CD}" type="slidenum">
              <a:rPr lang="en-GB" smtClean="0"/>
              <a:pPr/>
              <a:t>‹Nº›</a:t>
            </a:fld>
            <a:endParaRPr lang="en-GB" dirty="0"/>
          </a:p>
        </p:txBody>
      </p:sp>
      <p:sp>
        <p:nvSpPr>
          <p:cNvPr id="11" name="TextBox 12" descr="CMSLegal_Footer_Text_Date"/>
          <p:cNvSpPr txBox="1"/>
          <p:nvPr userDrawn="1"/>
        </p:nvSpPr>
        <p:spPr>
          <a:xfrm>
            <a:off x="763200" y="6537600"/>
            <a:ext cx="3808800" cy="252000"/>
          </a:xfrm>
          <a:prstGeom prst="rect">
            <a:avLst/>
          </a:prstGeom>
          <a:noFill/>
          <a:ln>
            <a:noFill/>
          </a:ln>
        </p:spPr>
        <p:txBody>
          <a:bodyPr wrap="square" lIns="0" tIns="0" rIns="0" bIns="0" rtlCol="0">
            <a:noAutofit/>
          </a:bodyPr>
          <a:lstStyle/>
          <a:p>
            <a:r>
              <a:rPr lang="en-GB" sz="1000" noProof="0" dirty="0">
                <a:solidFill>
                  <a:srgbClr val="FFFFFF"/>
                </a:solidFill>
                <a:latin typeface="Arial"/>
                <a:cs typeface="Arial" pitchFamily="34" charset="0"/>
              </a:rPr>
              <a:t>footer text | footer date</a:t>
            </a:r>
          </a:p>
        </p:txBody>
      </p:sp>
      <p:sp>
        <p:nvSpPr>
          <p:cNvPr id="12" name="TextBox 12" descr="CMSLegal_Footer_Firm"/>
          <p:cNvSpPr txBox="1"/>
          <p:nvPr userDrawn="1"/>
        </p:nvSpPr>
        <p:spPr>
          <a:xfrm>
            <a:off x="4575600" y="6537600"/>
            <a:ext cx="4132800" cy="252000"/>
          </a:xfrm>
          <a:prstGeom prst="rect">
            <a:avLst/>
          </a:prstGeom>
          <a:noFill/>
          <a:ln>
            <a:noFill/>
          </a:ln>
        </p:spPr>
        <p:txBody>
          <a:bodyPr wrap="square" lIns="0" tIns="0" rIns="0" bIns="0" rtlCol="0">
            <a:noAutofit/>
          </a:bodyPr>
          <a:lstStyle/>
          <a:p>
            <a:pPr algn="r"/>
            <a:r>
              <a:rPr lang="en-GB" sz="1000" noProof="0" dirty="0">
                <a:solidFill>
                  <a:srgbClr val="FFFFFF"/>
                </a:solidFill>
                <a:latin typeface="Arial"/>
                <a:cs typeface="Arial" pitchFamily="34" charset="0"/>
              </a:rPr>
              <a:t>CMS Firm</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_slide_with_one_text_block">
    <p:spTree>
      <p:nvGrpSpPr>
        <p:cNvPr id="1" name=""/>
        <p:cNvGrpSpPr/>
        <p:nvPr/>
      </p:nvGrpSpPr>
      <p:grpSpPr>
        <a:xfrm>
          <a:off x="0" y="0"/>
          <a:ext cx="0" cy="0"/>
          <a:chOff x="0" y="0"/>
          <a:chExt cx="0" cy="0"/>
        </a:xfrm>
      </p:grpSpPr>
      <p:sp>
        <p:nvSpPr>
          <p:cNvPr id="8" name="Textplatzhalter 7"/>
          <p:cNvSpPr>
            <a:spLocks noGrp="1"/>
          </p:cNvSpPr>
          <p:nvPr>
            <p:ph type="body" sz="quarter" idx="10"/>
          </p:nvPr>
        </p:nvSpPr>
        <p:spPr>
          <a:xfrm>
            <a:off x="432000" y="547200"/>
            <a:ext cx="8280000" cy="720000"/>
          </a:xfrm>
        </p:spPr>
        <p:txBody>
          <a:bodyPr anchor="ctr" anchorCtr="0">
            <a:noAutofit/>
          </a:bodyPr>
          <a:lstStyle>
            <a:lvl1pPr marL="0" indent="0" algn="l">
              <a:lnSpc>
                <a:spcPts val="2400"/>
              </a:lnSpc>
              <a:spcBef>
                <a:spcPts val="0"/>
              </a:spcBef>
              <a:buFontTx/>
              <a:buNone/>
              <a:defRPr sz="2400">
                <a:solidFill>
                  <a:schemeClr val="tx1"/>
                </a:solidFill>
              </a:defRPr>
            </a:lvl1pPr>
            <a:lvl2pPr marL="0" indent="0" algn="l">
              <a:buFontTx/>
              <a:buNone/>
              <a:defRPr sz="2400"/>
            </a:lvl2pPr>
            <a:lvl3pPr marL="0" indent="0" algn="l">
              <a:buFontTx/>
              <a:buNone/>
              <a:defRPr sz="2400"/>
            </a:lvl3pPr>
            <a:lvl4pPr marL="0" indent="0" algn="l">
              <a:buFontTx/>
              <a:buNone/>
              <a:defRPr sz="2400"/>
            </a:lvl4pPr>
            <a:lvl5pPr marL="0" indent="0" algn="l">
              <a:buFontTx/>
              <a:buNone/>
              <a:defRPr sz="2400"/>
            </a:lvl5pPr>
          </a:lstStyle>
          <a:p>
            <a:pPr lvl="0"/>
            <a:r>
              <a:rPr lang="en-GB" noProof="0" dirty="0"/>
              <a:t>Click to edit Master text styles</a:t>
            </a:r>
          </a:p>
        </p:txBody>
      </p:sp>
      <p:sp>
        <p:nvSpPr>
          <p:cNvPr id="5" name="Foliennummernplatzhalter 5" descr="CMSLegal_Footer_SlideNumber"/>
          <p:cNvSpPr>
            <a:spLocks noGrp="1"/>
          </p:cNvSpPr>
          <p:nvPr>
            <p:ph type="sldNum" sz="quarter" idx="13"/>
          </p:nvPr>
        </p:nvSpPr>
        <p:spPr>
          <a:xfrm>
            <a:off x="432000" y="6537600"/>
            <a:ext cx="324000" cy="252000"/>
          </a:xfrm>
          <a:prstGeom prst="rect">
            <a:avLst/>
          </a:prstGeom>
        </p:spPr>
        <p:txBody>
          <a:bodyPr/>
          <a:lstStyle>
            <a:lvl1pPr>
              <a:defRPr>
                <a:latin typeface="Arial" pitchFamily="34" charset="0"/>
                <a:cs typeface="Arial" pitchFamily="34" charset="0"/>
              </a:defRPr>
            </a:lvl1pPr>
          </a:lstStyle>
          <a:p>
            <a:fld id="{4B39B52A-EAD5-4CA9-B46E-2F3B4224B365}" type="slidenum">
              <a:rPr lang="en-GB" noProof="0" smtClean="0"/>
              <a:pPr/>
              <a:t>‹Nº›</a:t>
            </a:fld>
            <a:endParaRPr lang="en-GB" noProof="0" dirty="0"/>
          </a:p>
        </p:txBody>
      </p:sp>
      <p:sp>
        <p:nvSpPr>
          <p:cNvPr id="6" name="Textplatzhalter 11"/>
          <p:cNvSpPr>
            <a:spLocks noGrp="1"/>
          </p:cNvSpPr>
          <p:nvPr>
            <p:ph type="body" sz="quarter" idx="11" hasCustomPrompt="1"/>
          </p:nvPr>
        </p:nvSpPr>
        <p:spPr>
          <a:xfrm>
            <a:off x="432000" y="1868400"/>
            <a:ext cx="8280000" cy="4446000"/>
          </a:xfrm>
        </p:spPr>
        <p:txBody>
          <a:bodyPr/>
          <a:lstStyle>
            <a:lvl1pPr>
              <a:spcBef>
                <a:spcPts val="480"/>
              </a:spcBef>
              <a:buFont typeface="Symbol" pitchFamily="18" charset="2"/>
              <a:buChar char="-"/>
              <a:defRPr sz="2000">
                <a:solidFill>
                  <a:schemeClr val="tx1"/>
                </a:solidFill>
              </a:defRPr>
            </a:lvl1pPr>
            <a:lvl2pPr marL="648000" indent="-284400">
              <a:spcBef>
                <a:spcPts val="432"/>
              </a:spcBef>
              <a:buFont typeface="Arial" pitchFamily="34" charset="0"/>
              <a:buChar char="•"/>
              <a:defRPr>
                <a:solidFill>
                  <a:schemeClr val="tx1"/>
                </a:solidFill>
              </a:defRPr>
            </a:lvl2pPr>
            <a:lvl3pPr marL="900000">
              <a:spcBef>
                <a:spcPts val="384"/>
              </a:spcBef>
              <a:buFont typeface="Symbol" pitchFamily="18" charset="2"/>
              <a:buChar char="-"/>
              <a:defRPr sz="1600" baseline="0">
                <a:solidFill>
                  <a:schemeClr val="tx1"/>
                </a:solidFill>
              </a:defRPr>
            </a:lvl3pPr>
            <a:lvl4pPr marL="1152000">
              <a:spcBef>
                <a:spcPts val="384"/>
              </a:spcBef>
              <a:buFont typeface="Arial" pitchFamily="34" charset="0"/>
              <a:buChar char="•"/>
              <a:defRPr sz="1600" baseline="0">
                <a:solidFill>
                  <a:schemeClr val="tx1"/>
                </a:solidFill>
              </a:defRPr>
            </a:lvl4pPr>
            <a:lvl5pPr marL="1404000">
              <a:spcBef>
                <a:spcPts val="384"/>
              </a:spcBef>
              <a:buFont typeface="Symbol" pitchFamily="18" charset="2"/>
              <a:buChar char="-"/>
              <a:defRPr sz="1600">
                <a:solidFill>
                  <a:schemeClr val="tx1"/>
                </a:solidFill>
              </a:defRPr>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Sixth level</a:t>
            </a:r>
          </a:p>
          <a:p>
            <a:pPr lvl="6"/>
            <a:r>
              <a:rPr lang="en-GB" noProof="0" dirty="0"/>
              <a:t>Seventh level</a:t>
            </a:r>
          </a:p>
          <a:p>
            <a:pPr lvl="7"/>
            <a:r>
              <a:rPr lang="en-GB" noProof="0" dirty="0"/>
              <a:t>Eighth level</a:t>
            </a:r>
          </a:p>
          <a:p>
            <a:pPr lvl="8"/>
            <a:r>
              <a:rPr lang="en-GB" noProof="0" dirty="0"/>
              <a:t>Ninth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_slide_with_two_text_blocks">
    <p:spTree>
      <p:nvGrpSpPr>
        <p:cNvPr id="1" name=""/>
        <p:cNvGrpSpPr/>
        <p:nvPr/>
      </p:nvGrpSpPr>
      <p:grpSpPr>
        <a:xfrm>
          <a:off x="0" y="0"/>
          <a:ext cx="0" cy="0"/>
          <a:chOff x="0" y="0"/>
          <a:chExt cx="0" cy="0"/>
        </a:xfrm>
      </p:grpSpPr>
      <p:sp>
        <p:nvSpPr>
          <p:cNvPr id="8" name="Textplatzhalter 7"/>
          <p:cNvSpPr>
            <a:spLocks noGrp="1"/>
          </p:cNvSpPr>
          <p:nvPr>
            <p:ph type="body" sz="quarter" idx="10"/>
          </p:nvPr>
        </p:nvSpPr>
        <p:spPr>
          <a:xfrm>
            <a:off x="432000" y="547200"/>
            <a:ext cx="8280000" cy="720000"/>
          </a:xfrm>
        </p:spPr>
        <p:txBody>
          <a:bodyPr anchor="ctr" anchorCtr="0">
            <a:noAutofit/>
          </a:bodyPr>
          <a:lstStyle>
            <a:lvl1pPr marL="0" indent="0" algn="l">
              <a:lnSpc>
                <a:spcPts val="2400"/>
              </a:lnSpc>
              <a:spcBef>
                <a:spcPts val="0"/>
              </a:spcBef>
              <a:buFontTx/>
              <a:buNone/>
              <a:defRPr sz="2400">
                <a:solidFill>
                  <a:schemeClr val="tx1"/>
                </a:solidFill>
              </a:defRPr>
            </a:lvl1pPr>
            <a:lvl2pPr marL="0" indent="0" algn="l">
              <a:buFontTx/>
              <a:buNone/>
              <a:defRPr sz="2400"/>
            </a:lvl2pPr>
            <a:lvl3pPr marL="0" indent="0" algn="l">
              <a:buFontTx/>
              <a:buNone/>
              <a:defRPr sz="2400"/>
            </a:lvl3pPr>
            <a:lvl4pPr marL="0" indent="0" algn="l">
              <a:buFontTx/>
              <a:buNone/>
              <a:defRPr sz="2400"/>
            </a:lvl4pPr>
            <a:lvl5pPr marL="0" indent="0" algn="l">
              <a:buFontTx/>
              <a:buNone/>
              <a:defRPr sz="2400"/>
            </a:lvl5pPr>
          </a:lstStyle>
          <a:p>
            <a:pPr lvl="0"/>
            <a:r>
              <a:rPr lang="en-GB" noProof="0" dirty="0"/>
              <a:t>Click to edit Master text styles</a:t>
            </a:r>
          </a:p>
        </p:txBody>
      </p:sp>
      <p:sp>
        <p:nvSpPr>
          <p:cNvPr id="12" name="Textplatzhalter 11"/>
          <p:cNvSpPr>
            <a:spLocks noGrp="1"/>
          </p:cNvSpPr>
          <p:nvPr>
            <p:ph type="body" sz="quarter" idx="11" hasCustomPrompt="1"/>
          </p:nvPr>
        </p:nvSpPr>
        <p:spPr>
          <a:xfrm>
            <a:off x="432000" y="1868400"/>
            <a:ext cx="3960000" cy="4446000"/>
          </a:xfrm>
        </p:spPr>
        <p:txBody>
          <a:bodyPr/>
          <a:lstStyle>
            <a:lvl1pPr>
              <a:spcBef>
                <a:spcPts val="480"/>
              </a:spcBef>
              <a:buFont typeface="Symbol" pitchFamily="18" charset="2"/>
              <a:buChar char="-"/>
              <a:defRPr sz="2000">
                <a:solidFill>
                  <a:schemeClr val="tx1"/>
                </a:solidFill>
              </a:defRPr>
            </a:lvl1pPr>
            <a:lvl2pPr marL="648000" indent="-284400">
              <a:spcBef>
                <a:spcPts val="432"/>
              </a:spcBef>
              <a:buFont typeface="Arial" pitchFamily="34" charset="0"/>
              <a:buChar char="•"/>
              <a:defRPr>
                <a:solidFill>
                  <a:schemeClr val="tx1"/>
                </a:solidFill>
              </a:defRPr>
            </a:lvl2pPr>
            <a:lvl3pPr marL="900000">
              <a:spcBef>
                <a:spcPts val="384"/>
              </a:spcBef>
              <a:buFont typeface="Symbol" pitchFamily="18" charset="2"/>
              <a:buChar char="-"/>
              <a:defRPr sz="1600" baseline="0">
                <a:solidFill>
                  <a:schemeClr val="tx1"/>
                </a:solidFill>
              </a:defRPr>
            </a:lvl3pPr>
            <a:lvl4pPr marL="1152000">
              <a:spcBef>
                <a:spcPts val="384"/>
              </a:spcBef>
              <a:buFont typeface="Arial" pitchFamily="34" charset="0"/>
              <a:buChar char="•"/>
              <a:defRPr sz="1600" baseline="0">
                <a:solidFill>
                  <a:schemeClr val="tx1"/>
                </a:solidFill>
              </a:defRPr>
            </a:lvl4pPr>
            <a:lvl5pPr marL="1404000">
              <a:spcBef>
                <a:spcPts val="384"/>
              </a:spcBef>
              <a:buFont typeface="Symbol" pitchFamily="18" charset="2"/>
              <a:buChar char="-"/>
              <a:defRPr sz="1600">
                <a:solidFill>
                  <a:schemeClr val="tx1"/>
                </a:solidFill>
              </a:defRPr>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Sixth level</a:t>
            </a:r>
          </a:p>
          <a:p>
            <a:pPr lvl="6"/>
            <a:r>
              <a:rPr lang="en-GB" noProof="0" dirty="0"/>
              <a:t>Seventh level</a:t>
            </a:r>
          </a:p>
          <a:p>
            <a:pPr lvl="7"/>
            <a:r>
              <a:rPr lang="en-GB" noProof="0" dirty="0"/>
              <a:t>Eighth level</a:t>
            </a:r>
          </a:p>
          <a:p>
            <a:pPr lvl="8"/>
            <a:r>
              <a:rPr lang="en-GB" noProof="0" dirty="0"/>
              <a:t>Ninth level</a:t>
            </a:r>
          </a:p>
        </p:txBody>
      </p:sp>
      <p:sp>
        <p:nvSpPr>
          <p:cNvPr id="9" name="Textplatzhalter 8"/>
          <p:cNvSpPr>
            <a:spLocks noGrp="1"/>
          </p:cNvSpPr>
          <p:nvPr>
            <p:ph type="body" sz="quarter" idx="12" hasCustomPrompt="1"/>
          </p:nvPr>
        </p:nvSpPr>
        <p:spPr>
          <a:xfrm>
            <a:off x="4755600" y="1868400"/>
            <a:ext cx="3960000" cy="4446000"/>
          </a:xfrm>
        </p:spPr>
        <p:txBody>
          <a:bodyPr/>
          <a:lstStyle>
            <a:lvl2pPr marL="648000">
              <a:defRPr/>
            </a:lvl2pPr>
            <a:lvl3pPr marL="900000">
              <a:defRPr/>
            </a:lvl3pPr>
            <a:lvl4pPr marL="1152000">
              <a:defRPr/>
            </a:lvl4pPr>
            <a:lvl5pPr marL="1404000">
              <a:defRPr/>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Sixth level</a:t>
            </a:r>
          </a:p>
          <a:p>
            <a:pPr lvl="6"/>
            <a:r>
              <a:rPr lang="en-GB" noProof="0" dirty="0"/>
              <a:t>Seventh level</a:t>
            </a:r>
          </a:p>
          <a:p>
            <a:pPr lvl="7"/>
            <a:r>
              <a:rPr lang="en-GB" noProof="0" dirty="0"/>
              <a:t>Eighth level</a:t>
            </a:r>
          </a:p>
          <a:p>
            <a:pPr lvl="8"/>
            <a:r>
              <a:rPr lang="en-GB" noProof="0" dirty="0"/>
              <a:t>Ninth level</a:t>
            </a:r>
          </a:p>
        </p:txBody>
      </p:sp>
      <p:sp>
        <p:nvSpPr>
          <p:cNvPr id="6" name="Foliennummernplatzhalter 5" descr="CMSLegal_Footer_SlideNumber"/>
          <p:cNvSpPr>
            <a:spLocks noGrp="1"/>
          </p:cNvSpPr>
          <p:nvPr>
            <p:ph type="sldNum" sz="quarter" idx="14"/>
          </p:nvPr>
        </p:nvSpPr>
        <p:spPr>
          <a:xfrm>
            <a:off x="432000" y="6537600"/>
            <a:ext cx="324000" cy="252000"/>
          </a:xfrm>
          <a:prstGeom prst="rect">
            <a:avLst/>
          </a:prstGeom>
        </p:spPr>
        <p:txBody>
          <a:bodyPr/>
          <a:lstStyle>
            <a:lvl1pPr>
              <a:defRPr/>
            </a:lvl1pPr>
          </a:lstStyle>
          <a:p>
            <a:fld id="{BCA178D2-D38B-496A-BFAF-4FB157D36662}" type="slidenum">
              <a:rPr lang="en-GB" noProof="0" smtClean="0"/>
              <a:pPr/>
              <a:t>‹Nº›</a:t>
            </a:fld>
            <a:endParaRPr lang="en-GB" noProof="0"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_slide_with_small_object">
    <p:spTree>
      <p:nvGrpSpPr>
        <p:cNvPr id="1" name=""/>
        <p:cNvGrpSpPr/>
        <p:nvPr/>
      </p:nvGrpSpPr>
      <p:grpSpPr>
        <a:xfrm>
          <a:off x="0" y="0"/>
          <a:ext cx="0" cy="0"/>
          <a:chOff x="0" y="0"/>
          <a:chExt cx="0" cy="0"/>
        </a:xfrm>
      </p:grpSpPr>
      <p:sp>
        <p:nvSpPr>
          <p:cNvPr id="8" name="Textplatzhalter 7"/>
          <p:cNvSpPr>
            <a:spLocks noGrp="1"/>
          </p:cNvSpPr>
          <p:nvPr>
            <p:ph type="body" sz="quarter" idx="10"/>
          </p:nvPr>
        </p:nvSpPr>
        <p:spPr>
          <a:xfrm>
            <a:off x="432000" y="547200"/>
            <a:ext cx="8280000" cy="720000"/>
          </a:xfrm>
        </p:spPr>
        <p:txBody>
          <a:bodyPr anchor="ctr" anchorCtr="0">
            <a:noAutofit/>
          </a:bodyPr>
          <a:lstStyle>
            <a:lvl1pPr marL="0" indent="0" algn="l">
              <a:lnSpc>
                <a:spcPts val="2400"/>
              </a:lnSpc>
              <a:spcBef>
                <a:spcPts val="0"/>
              </a:spcBef>
              <a:buFontTx/>
              <a:buNone/>
              <a:defRPr sz="2400">
                <a:solidFill>
                  <a:srgbClr val="000000"/>
                </a:solidFill>
              </a:defRPr>
            </a:lvl1pPr>
            <a:lvl2pPr marL="0" indent="0" algn="l">
              <a:buFontTx/>
              <a:buNone/>
              <a:defRPr sz="2400"/>
            </a:lvl2pPr>
            <a:lvl3pPr marL="0" indent="0" algn="l">
              <a:buFontTx/>
              <a:buNone/>
              <a:defRPr sz="2400"/>
            </a:lvl3pPr>
            <a:lvl4pPr marL="0" indent="0" algn="l">
              <a:buFontTx/>
              <a:buNone/>
              <a:defRPr sz="2400"/>
            </a:lvl4pPr>
            <a:lvl5pPr marL="0" indent="0" algn="l">
              <a:buFontTx/>
              <a:buNone/>
              <a:defRPr sz="2400"/>
            </a:lvl5pPr>
          </a:lstStyle>
          <a:p>
            <a:pPr lvl="0"/>
            <a:r>
              <a:rPr lang="en-GB" noProof="0" dirty="0"/>
              <a:t>Click to edit Master text styles</a:t>
            </a:r>
          </a:p>
        </p:txBody>
      </p:sp>
      <p:sp>
        <p:nvSpPr>
          <p:cNvPr id="9" name="Textplatzhalter 8"/>
          <p:cNvSpPr>
            <a:spLocks noGrp="1"/>
          </p:cNvSpPr>
          <p:nvPr>
            <p:ph type="body" sz="quarter" idx="12" hasCustomPrompt="1"/>
          </p:nvPr>
        </p:nvSpPr>
        <p:spPr>
          <a:xfrm>
            <a:off x="4755600" y="3441600"/>
            <a:ext cx="2880000" cy="2880000"/>
          </a:xfrm>
        </p:spPr>
        <p:txBody>
          <a:bodyPr/>
          <a:lstStyle>
            <a:lvl1pPr marL="0" indent="0">
              <a:buNone/>
              <a:defRPr sz="1000">
                <a:solidFill>
                  <a:srgbClr val="000000"/>
                </a:solidFill>
              </a:defRPr>
            </a:lvl1pPr>
            <a:lvl2pPr marL="648000">
              <a:defRPr/>
            </a:lvl2pPr>
            <a:lvl3pPr marL="900000">
              <a:defRPr/>
            </a:lvl3pPr>
            <a:lvl4pPr marL="1152000">
              <a:defRPr/>
            </a:lvl4pPr>
            <a:lvl5pPr marL="1404000">
              <a:defRPr/>
            </a:lvl5pPr>
          </a:lstStyle>
          <a:p>
            <a:pPr lvl="0"/>
            <a:r>
              <a:rPr lang="en-GB" noProof="0" dirty="0"/>
              <a:t>Insert name, title and further information about you</a:t>
            </a:r>
          </a:p>
        </p:txBody>
      </p:sp>
      <p:sp>
        <p:nvSpPr>
          <p:cNvPr id="6" name="Foliennummernplatzhalter 5" descr="CMSLegal_Footer_SlideNumber"/>
          <p:cNvSpPr>
            <a:spLocks noGrp="1"/>
          </p:cNvSpPr>
          <p:nvPr>
            <p:ph type="sldNum" sz="quarter" idx="14"/>
          </p:nvPr>
        </p:nvSpPr>
        <p:spPr>
          <a:xfrm>
            <a:off x="432000" y="6537600"/>
            <a:ext cx="324000" cy="252000"/>
          </a:xfrm>
          <a:prstGeom prst="rect">
            <a:avLst/>
          </a:prstGeom>
        </p:spPr>
        <p:txBody>
          <a:bodyPr/>
          <a:lstStyle>
            <a:lvl1pPr>
              <a:defRPr/>
            </a:lvl1pPr>
          </a:lstStyle>
          <a:p>
            <a:fld id="{BCA178D2-D38B-496A-BFAF-4FB157D36662}" type="slidenum">
              <a:rPr lang="en-GB" noProof="0" smtClean="0"/>
              <a:pPr/>
              <a:t>‹Nº›</a:t>
            </a:fld>
            <a:endParaRPr lang="en-GB" noProof="0" dirty="0"/>
          </a:p>
        </p:txBody>
      </p:sp>
      <p:sp>
        <p:nvSpPr>
          <p:cNvPr id="10" name="Textplatzhalter 11"/>
          <p:cNvSpPr>
            <a:spLocks noGrp="1"/>
          </p:cNvSpPr>
          <p:nvPr>
            <p:ph type="body" sz="quarter" idx="11" hasCustomPrompt="1"/>
          </p:nvPr>
        </p:nvSpPr>
        <p:spPr>
          <a:xfrm>
            <a:off x="432000" y="1868400"/>
            <a:ext cx="3960000" cy="4446000"/>
          </a:xfrm>
        </p:spPr>
        <p:txBody>
          <a:bodyPr/>
          <a:lstStyle>
            <a:lvl1pPr>
              <a:spcBef>
                <a:spcPts val="480"/>
              </a:spcBef>
              <a:buFont typeface="Symbol" pitchFamily="18" charset="2"/>
              <a:buChar char="-"/>
              <a:defRPr sz="2000">
                <a:solidFill>
                  <a:schemeClr val="tx1"/>
                </a:solidFill>
              </a:defRPr>
            </a:lvl1pPr>
            <a:lvl2pPr marL="648000" indent="-284400">
              <a:spcBef>
                <a:spcPts val="432"/>
              </a:spcBef>
              <a:buFont typeface="Arial" pitchFamily="34" charset="0"/>
              <a:buChar char="•"/>
              <a:defRPr>
                <a:solidFill>
                  <a:schemeClr val="tx1"/>
                </a:solidFill>
              </a:defRPr>
            </a:lvl2pPr>
            <a:lvl3pPr marL="900000">
              <a:spcBef>
                <a:spcPts val="384"/>
              </a:spcBef>
              <a:buFont typeface="Symbol" pitchFamily="18" charset="2"/>
              <a:buChar char="-"/>
              <a:defRPr sz="1600" baseline="0">
                <a:solidFill>
                  <a:schemeClr val="tx1"/>
                </a:solidFill>
              </a:defRPr>
            </a:lvl3pPr>
            <a:lvl4pPr marL="1152000">
              <a:spcBef>
                <a:spcPts val="384"/>
              </a:spcBef>
              <a:buFont typeface="Arial" pitchFamily="34" charset="0"/>
              <a:buChar char="•"/>
              <a:defRPr sz="1600" baseline="0">
                <a:solidFill>
                  <a:schemeClr val="tx1"/>
                </a:solidFill>
              </a:defRPr>
            </a:lvl4pPr>
            <a:lvl5pPr marL="1404000">
              <a:spcBef>
                <a:spcPts val="384"/>
              </a:spcBef>
              <a:buFont typeface="Symbol" pitchFamily="18" charset="2"/>
              <a:buChar char="-"/>
              <a:defRPr sz="1600">
                <a:solidFill>
                  <a:schemeClr val="tx1"/>
                </a:solidFill>
              </a:defRPr>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Sixth level</a:t>
            </a:r>
          </a:p>
          <a:p>
            <a:pPr lvl="6"/>
            <a:r>
              <a:rPr lang="en-GB" noProof="0" dirty="0"/>
              <a:t>Seventh level</a:t>
            </a:r>
          </a:p>
          <a:p>
            <a:pPr lvl="7"/>
            <a:r>
              <a:rPr lang="en-GB" noProof="0" dirty="0"/>
              <a:t>Eighth level</a:t>
            </a:r>
          </a:p>
          <a:p>
            <a:pPr lvl="8"/>
            <a:r>
              <a:rPr lang="en-GB" noProof="0" dirty="0"/>
              <a:t>Ninth level</a:t>
            </a:r>
          </a:p>
        </p:txBody>
      </p:sp>
      <p:sp>
        <p:nvSpPr>
          <p:cNvPr id="7" name="Inhaltsplatzhalter 6"/>
          <p:cNvSpPr>
            <a:spLocks noGrp="1"/>
          </p:cNvSpPr>
          <p:nvPr>
            <p:ph sz="quarter" idx="16" hasCustomPrompt="1"/>
          </p:nvPr>
        </p:nvSpPr>
        <p:spPr>
          <a:xfrm>
            <a:off x="4755600" y="1868400"/>
            <a:ext cx="1080000" cy="1440000"/>
          </a:xfrm>
        </p:spPr>
        <p:txBody>
          <a:bodyPr/>
          <a:lstStyle>
            <a:lvl1pPr marL="0" indent="0" algn="ctr">
              <a:buFontTx/>
              <a:buNone/>
              <a:defRPr sz="1400"/>
            </a:lvl1pPr>
          </a:lstStyle>
          <a:p>
            <a:pPr lvl="0"/>
            <a:r>
              <a:rPr lang="de-DE" dirty="0"/>
              <a:t>Insert </a:t>
            </a:r>
            <a:r>
              <a:rPr lang="de-DE" dirty="0" err="1"/>
              <a:t>Object</a:t>
            </a:r>
            <a:r>
              <a:rPr lang="de-DE" dirty="0"/>
              <a:t>: Cut </a:t>
            </a:r>
            <a:r>
              <a:rPr lang="de-DE" dirty="0" err="1"/>
              <a:t>images</a:t>
            </a:r>
            <a:r>
              <a:rPr lang="de-DE" dirty="0"/>
              <a:t> </a:t>
            </a:r>
            <a:r>
              <a:rPr lang="de-DE" dirty="0" err="1"/>
              <a:t>to</a:t>
            </a:r>
            <a:r>
              <a:rPr lang="de-DE" dirty="0"/>
              <a:t> 3 x 4 cm</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lide_with_one_text_block_and_one_object">
    <p:spTree>
      <p:nvGrpSpPr>
        <p:cNvPr id="1" name=""/>
        <p:cNvGrpSpPr/>
        <p:nvPr/>
      </p:nvGrpSpPr>
      <p:grpSpPr>
        <a:xfrm>
          <a:off x="0" y="0"/>
          <a:ext cx="0" cy="0"/>
          <a:chOff x="0" y="0"/>
          <a:chExt cx="0" cy="0"/>
        </a:xfrm>
      </p:grpSpPr>
      <p:sp>
        <p:nvSpPr>
          <p:cNvPr id="3" name="Inhaltsplatzhalter 2"/>
          <p:cNvSpPr>
            <a:spLocks noGrp="1"/>
          </p:cNvSpPr>
          <p:nvPr>
            <p:ph sz="quarter" idx="17" hasCustomPrompt="1"/>
          </p:nvPr>
        </p:nvSpPr>
        <p:spPr>
          <a:xfrm>
            <a:off x="4755600" y="1868400"/>
            <a:ext cx="3960000" cy="4446000"/>
          </a:xfrm>
        </p:spPr>
        <p:txBody>
          <a:bodyPr/>
          <a:lstStyle>
            <a:lvl1pPr marL="342900" marR="0" indent="-342900" algn="l" defTabSz="914400" rtl="0" eaLnBrk="1" fontAlgn="base" latinLnBrk="0" hangingPunct="1">
              <a:lnSpc>
                <a:spcPct val="100000"/>
              </a:lnSpc>
              <a:spcBef>
                <a:spcPct val="20000"/>
              </a:spcBef>
              <a:spcAft>
                <a:spcPct val="0"/>
              </a:spcAft>
              <a:buClrTx/>
              <a:buSzTx/>
              <a:buFont typeface="Symbol" pitchFamily="-110" charset="2"/>
              <a:buChar char="-"/>
              <a:tabLst/>
              <a:defRPr/>
            </a:lvl1pPr>
            <a:lvl2pPr marL="648000" marR="0" indent="-285750" algn="l" defTabSz="914400" rtl="0" eaLnBrk="1" fontAlgn="base" latinLnBrk="0" hangingPunct="1">
              <a:lnSpc>
                <a:spcPct val="100000"/>
              </a:lnSpc>
              <a:spcBef>
                <a:spcPct val="20000"/>
              </a:spcBef>
              <a:spcAft>
                <a:spcPct val="0"/>
              </a:spcAft>
              <a:buClrTx/>
              <a:buSzTx/>
              <a:buFont typeface="Arial" charset="0"/>
              <a:buChar char="•"/>
              <a:tabLst/>
              <a:defRPr/>
            </a:lvl2pPr>
            <a:lvl3pPr marL="900000" marR="0" indent="-228600" algn="l" defTabSz="914400" rtl="0" eaLnBrk="1" fontAlgn="base" latinLnBrk="0" hangingPunct="1">
              <a:lnSpc>
                <a:spcPct val="100000"/>
              </a:lnSpc>
              <a:spcBef>
                <a:spcPct val="20000"/>
              </a:spcBef>
              <a:spcAft>
                <a:spcPct val="0"/>
              </a:spcAft>
              <a:buClrTx/>
              <a:buSzTx/>
              <a:buFont typeface="Symbol" pitchFamily="-110" charset="2"/>
              <a:buChar char="-"/>
              <a:tabLst/>
              <a:defRPr/>
            </a:lvl3pPr>
            <a:lvl4pPr marL="1152000" marR="0" indent="-228600" algn="l" defTabSz="914400" rtl="0" eaLnBrk="1" fontAlgn="base" latinLnBrk="0" hangingPunct="1">
              <a:lnSpc>
                <a:spcPct val="100000"/>
              </a:lnSpc>
              <a:spcBef>
                <a:spcPct val="20000"/>
              </a:spcBef>
              <a:spcAft>
                <a:spcPct val="0"/>
              </a:spcAft>
              <a:buClrTx/>
              <a:buSzTx/>
              <a:buFont typeface="Arial" charset="0"/>
              <a:buChar char="•"/>
              <a:tabLst/>
              <a:defRPr/>
            </a:lvl4pPr>
            <a:lvl5pPr marL="1404000" marR="0" indent="-228600" algn="l" defTabSz="914400" rtl="0" eaLnBrk="1" fontAlgn="base" latinLnBrk="0" hangingPunct="1">
              <a:lnSpc>
                <a:spcPct val="100000"/>
              </a:lnSpc>
              <a:spcBef>
                <a:spcPct val="20000"/>
              </a:spcBef>
              <a:spcAft>
                <a:spcPct val="0"/>
              </a:spcAft>
              <a:buClrTx/>
              <a:buSzTx/>
              <a:buFont typeface="Symbol" pitchFamily="-110" charset="2"/>
              <a:buChar char="-"/>
              <a:tabLst/>
              <a:defRPr/>
            </a:lvl5pPr>
          </a:lstStyle>
          <a:p>
            <a:pPr marL="342900" marR="0" lvl="0" indent="-342900" algn="l" defTabSz="914400" rtl="0" eaLnBrk="1" fontAlgn="base" latinLnBrk="0" hangingPunct="1">
              <a:lnSpc>
                <a:spcPct val="100000"/>
              </a:lnSpc>
              <a:spcBef>
                <a:spcPct val="20000"/>
              </a:spcBef>
              <a:spcAft>
                <a:spcPct val="0"/>
              </a:spcAft>
              <a:buClrTx/>
              <a:buSzTx/>
              <a:buFont typeface="Symbol" pitchFamily="-110" charset="2"/>
              <a:buChar char="-"/>
              <a:tabLst/>
              <a:defRPr/>
            </a:pPr>
            <a:r>
              <a:rPr kumimoji="0" lang="en-US" sz="2000" b="0" i="0" u="none" strike="noStrike" kern="1200" cap="none" spc="0" normalizeH="0" baseline="0" noProof="0" dirty="0">
                <a:ln>
                  <a:noFill/>
                </a:ln>
                <a:solidFill>
                  <a:prstClr val="black"/>
                </a:solidFill>
                <a:effectLst/>
                <a:uLnTx/>
                <a:uFillTx/>
                <a:latin typeface="Arial" pitchFamily="34" charset="0"/>
                <a:cs typeface="Arial" pitchFamily="34" charset="0"/>
              </a:rPr>
              <a:t>Mark the box with your mouse, then insert any item from the toolbar</a:t>
            </a:r>
            <a:endParaRPr kumimoji="0" lang="en-GB" sz="2000" b="0" i="0" u="none" strike="noStrike" kern="1200" cap="none" spc="0" normalizeH="0" baseline="0" noProof="0" dirty="0">
              <a:ln>
                <a:noFill/>
              </a:ln>
              <a:solidFill>
                <a:prstClr val="black"/>
              </a:solidFill>
              <a:effectLst/>
              <a:uLnTx/>
              <a:uFillTx/>
              <a:latin typeface="Arial" pitchFamily="34" charset="0"/>
              <a:cs typeface="Arial" pitchFamily="34" charset="0"/>
            </a:endParaRP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Sixth level</a:t>
            </a:r>
          </a:p>
          <a:p>
            <a:pPr lvl="6"/>
            <a:r>
              <a:rPr lang="en-GB" noProof="0" dirty="0"/>
              <a:t>Seventh level</a:t>
            </a:r>
          </a:p>
          <a:p>
            <a:pPr lvl="7"/>
            <a:r>
              <a:rPr lang="en-GB" noProof="0" dirty="0"/>
              <a:t>Eighth level</a:t>
            </a:r>
          </a:p>
          <a:p>
            <a:pPr lvl="8"/>
            <a:r>
              <a:rPr lang="en-GB" noProof="0" dirty="0"/>
              <a:t>Ninth level</a:t>
            </a:r>
          </a:p>
        </p:txBody>
      </p:sp>
      <p:sp>
        <p:nvSpPr>
          <p:cNvPr id="8" name="Textplatzhalter 7"/>
          <p:cNvSpPr>
            <a:spLocks noGrp="1"/>
          </p:cNvSpPr>
          <p:nvPr>
            <p:ph type="body" sz="quarter" idx="10"/>
          </p:nvPr>
        </p:nvSpPr>
        <p:spPr>
          <a:xfrm>
            <a:off x="432000" y="547200"/>
            <a:ext cx="8280000" cy="720000"/>
          </a:xfrm>
        </p:spPr>
        <p:txBody>
          <a:bodyPr anchor="ctr" anchorCtr="0">
            <a:noAutofit/>
          </a:bodyPr>
          <a:lstStyle>
            <a:lvl1pPr marL="0" indent="0" algn="l">
              <a:lnSpc>
                <a:spcPts val="2400"/>
              </a:lnSpc>
              <a:spcBef>
                <a:spcPts val="0"/>
              </a:spcBef>
              <a:buFontTx/>
              <a:buNone/>
              <a:defRPr sz="2400">
                <a:solidFill>
                  <a:srgbClr val="000000"/>
                </a:solidFill>
              </a:defRPr>
            </a:lvl1pPr>
            <a:lvl2pPr marL="0" indent="0" algn="l">
              <a:buFontTx/>
              <a:buNone/>
              <a:defRPr sz="2400"/>
            </a:lvl2pPr>
            <a:lvl3pPr marL="0" indent="0" algn="l">
              <a:buFontTx/>
              <a:buNone/>
              <a:defRPr sz="2400"/>
            </a:lvl3pPr>
            <a:lvl4pPr marL="0" indent="0" algn="l">
              <a:buFontTx/>
              <a:buNone/>
              <a:defRPr sz="2400"/>
            </a:lvl4pPr>
            <a:lvl5pPr marL="0" indent="0" algn="l">
              <a:buFontTx/>
              <a:buNone/>
              <a:defRPr sz="2400"/>
            </a:lvl5pPr>
          </a:lstStyle>
          <a:p>
            <a:pPr lvl="0"/>
            <a:r>
              <a:rPr lang="en-GB" noProof="0" dirty="0"/>
              <a:t>Click to edit Master text styles</a:t>
            </a:r>
          </a:p>
        </p:txBody>
      </p:sp>
      <p:sp>
        <p:nvSpPr>
          <p:cNvPr id="7" name="Foliennummernplatzhalter 5" descr="CMSLegal_Footer_SlideNumber"/>
          <p:cNvSpPr>
            <a:spLocks noGrp="1"/>
          </p:cNvSpPr>
          <p:nvPr>
            <p:ph type="sldNum" sz="quarter" idx="16"/>
          </p:nvPr>
        </p:nvSpPr>
        <p:spPr>
          <a:xfrm>
            <a:off x="432000" y="6537600"/>
            <a:ext cx="324000" cy="252000"/>
          </a:xfrm>
          <a:prstGeom prst="rect">
            <a:avLst/>
          </a:prstGeom>
        </p:spPr>
        <p:txBody>
          <a:bodyPr/>
          <a:lstStyle>
            <a:lvl1pPr>
              <a:defRPr/>
            </a:lvl1pPr>
          </a:lstStyle>
          <a:p>
            <a:fld id="{DBADB286-8906-46F4-AFB0-BBD9285A98EB}" type="slidenum">
              <a:rPr lang="en-GB" noProof="0" smtClean="0"/>
              <a:pPr/>
              <a:t>‹Nº›</a:t>
            </a:fld>
            <a:endParaRPr lang="en-GB" noProof="0" dirty="0"/>
          </a:p>
        </p:txBody>
      </p:sp>
      <p:sp>
        <p:nvSpPr>
          <p:cNvPr id="9" name="Textplatzhalter 11"/>
          <p:cNvSpPr>
            <a:spLocks noGrp="1"/>
          </p:cNvSpPr>
          <p:nvPr>
            <p:ph type="body" sz="quarter" idx="11" hasCustomPrompt="1"/>
          </p:nvPr>
        </p:nvSpPr>
        <p:spPr>
          <a:xfrm>
            <a:off x="432000" y="1868400"/>
            <a:ext cx="3960000" cy="4446000"/>
          </a:xfrm>
        </p:spPr>
        <p:txBody>
          <a:bodyPr/>
          <a:lstStyle>
            <a:lvl1pPr>
              <a:spcBef>
                <a:spcPts val="480"/>
              </a:spcBef>
              <a:buFont typeface="Symbol" pitchFamily="18" charset="2"/>
              <a:buChar char="-"/>
              <a:defRPr sz="2000">
                <a:solidFill>
                  <a:schemeClr val="tx1"/>
                </a:solidFill>
              </a:defRPr>
            </a:lvl1pPr>
            <a:lvl2pPr marL="648000" indent="-284400">
              <a:spcBef>
                <a:spcPts val="432"/>
              </a:spcBef>
              <a:buFont typeface="Arial" pitchFamily="34" charset="0"/>
              <a:buChar char="•"/>
              <a:defRPr>
                <a:solidFill>
                  <a:schemeClr val="tx1"/>
                </a:solidFill>
              </a:defRPr>
            </a:lvl2pPr>
            <a:lvl3pPr marL="900000">
              <a:spcBef>
                <a:spcPts val="384"/>
              </a:spcBef>
              <a:buFont typeface="Symbol" pitchFamily="18" charset="2"/>
              <a:buChar char="-"/>
              <a:defRPr sz="1600" baseline="0">
                <a:solidFill>
                  <a:schemeClr val="tx1"/>
                </a:solidFill>
              </a:defRPr>
            </a:lvl3pPr>
            <a:lvl4pPr marL="1152000">
              <a:spcBef>
                <a:spcPts val="384"/>
              </a:spcBef>
              <a:buFont typeface="Arial" pitchFamily="34" charset="0"/>
              <a:buChar char="•"/>
              <a:defRPr sz="1600" baseline="0">
                <a:solidFill>
                  <a:schemeClr val="tx1"/>
                </a:solidFill>
              </a:defRPr>
            </a:lvl4pPr>
            <a:lvl5pPr marL="1404000">
              <a:spcBef>
                <a:spcPts val="384"/>
              </a:spcBef>
              <a:buFont typeface="Symbol" pitchFamily="18" charset="2"/>
              <a:buChar char="-"/>
              <a:defRPr sz="1600">
                <a:solidFill>
                  <a:schemeClr val="tx1"/>
                </a:solidFill>
              </a:defRPr>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Sixth level</a:t>
            </a:r>
          </a:p>
          <a:p>
            <a:pPr lvl="6"/>
            <a:r>
              <a:rPr lang="en-GB" noProof="0" dirty="0"/>
              <a:t>Seventh level</a:t>
            </a:r>
          </a:p>
          <a:p>
            <a:pPr lvl="7"/>
            <a:r>
              <a:rPr lang="en-GB" noProof="0" dirty="0"/>
              <a:t>Eighth level</a:t>
            </a:r>
          </a:p>
          <a:p>
            <a:pPr lvl="8"/>
            <a:r>
              <a:rPr lang="en-GB" noProof="0" dirty="0"/>
              <a:t>Ninth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lide_with_two_objects">
    <p:spTree>
      <p:nvGrpSpPr>
        <p:cNvPr id="1" name=""/>
        <p:cNvGrpSpPr/>
        <p:nvPr/>
      </p:nvGrpSpPr>
      <p:grpSpPr>
        <a:xfrm>
          <a:off x="0" y="0"/>
          <a:ext cx="0" cy="0"/>
          <a:chOff x="0" y="0"/>
          <a:chExt cx="0" cy="0"/>
        </a:xfrm>
      </p:grpSpPr>
      <p:sp>
        <p:nvSpPr>
          <p:cNvPr id="8" name="Textplatzhalter 7"/>
          <p:cNvSpPr>
            <a:spLocks noGrp="1"/>
          </p:cNvSpPr>
          <p:nvPr>
            <p:ph type="body" sz="quarter" idx="10"/>
          </p:nvPr>
        </p:nvSpPr>
        <p:spPr>
          <a:xfrm>
            <a:off x="432000" y="547200"/>
            <a:ext cx="8280000" cy="720000"/>
          </a:xfrm>
        </p:spPr>
        <p:txBody>
          <a:bodyPr anchor="ctr" anchorCtr="0">
            <a:noAutofit/>
          </a:bodyPr>
          <a:lstStyle>
            <a:lvl1pPr marL="0" indent="0" algn="l">
              <a:lnSpc>
                <a:spcPts val="2400"/>
              </a:lnSpc>
              <a:spcBef>
                <a:spcPts val="0"/>
              </a:spcBef>
              <a:buFontTx/>
              <a:buNone/>
              <a:defRPr sz="2400">
                <a:solidFill>
                  <a:srgbClr val="000000"/>
                </a:solidFill>
              </a:defRPr>
            </a:lvl1pPr>
            <a:lvl2pPr marL="0" indent="0" algn="l">
              <a:buFontTx/>
              <a:buNone/>
              <a:defRPr sz="2400"/>
            </a:lvl2pPr>
            <a:lvl3pPr marL="0" indent="0" algn="l">
              <a:buFontTx/>
              <a:buNone/>
              <a:defRPr sz="2400"/>
            </a:lvl3pPr>
            <a:lvl4pPr marL="0" indent="0" algn="l">
              <a:buFontTx/>
              <a:buNone/>
              <a:defRPr sz="2400"/>
            </a:lvl4pPr>
            <a:lvl5pPr marL="0" indent="0" algn="l">
              <a:buFontTx/>
              <a:buNone/>
              <a:defRPr sz="2400"/>
            </a:lvl5pPr>
          </a:lstStyle>
          <a:p>
            <a:pPr lvl="0"/>
            <a:r>
              <a:rPr lang="en-GB" noProof="0" dirty="0"/>
              <a:t>Click to edit Master text styles</a:t>
            </a:r>
          </a:p>
        </p:txBody>
      </p:sp>
      <p:sp>
        <p:nvSpPr>
          <p:cNvPr id="15" name="Textplatzhalter 14"/>
          <p:cNvSpPr>
            <a:spLocks noGrp="1"/>
          </p:cNvSpPr>
          <p:nvPr>
            <p:ph type="body" sz="quarter" idx="14"/>
          </p:nvPr>
        </p:nvSpPr>
        <p:spPr>
          <a:xfrm>
            <a:off x="432000" y="1868400"/>
            <a:ext cx="3960000" cy="637200"/>
          </a:xfrm>
        </p:spPr>
        <p:txBody>
          <a:bodyPr/>
          <a:lstStyle>
            <a:lvl1pPr marL="0" indent="0">
              <a:buFontTx/>
              <a:buNone/>
              <a:defRPr baseline="0">
                <a:solidFill>
                  <a:srgbClr val="000000"/>
                </a:solidFill>
              </a:defRPr>
            </a:lvl1pPr>
          </a:lstStyle>
          <a:p>
            <a:pPr lvl="0"/>
            <a:r>
              <a:rPr lang="en-GB" noProof="0" dirty="0"/>
              <a:t>Click to edit Master text styles</a:t>
            </a:r>
          </a:p>
        </p:txBody>
      </p:sp>
      <p:sp>
        <p:nvSpPr>
          <p:cNvPr id="7" name="Foliennummernplatzhalter 5" descr="CMSLegal_Footer_SlideNumber"/>
          <p:cNvSpPr>
            <a:spLocks noGrp="1"/>
          </p:cNvSpPr>
          <p:nvPr>
            <p:ph type="sldNum" sz="quarter" idx="16"/>
          </p:nvPr>
        </p:nvSpPr>
        <p:spPr>
          <a:xfrm>
            <a:off x="432000" y="6537600"/>
            <a:ext cx="324000" cy="252000"/>
          </a:xfrm>
          <a:prstGeom prst="rect">
            <a:avLst/>
          </a:prstGeom>
        </p:spPr>
        <p:txBody>
          <a:bodyPr/>
          <a:lstStyle>
            <a:lvl1pPr>
              <a:defRPr/>
            </a:lvl1pPr>
          </a:lstStyle>
          <a:p>
            <a:fld id="{DBADB286-8906-46F4-AFB0-BBD9285A98EB}" type="slidenum">
              <a:rPr lang="en-GB" noProof="0" smtClean="0"/>
              <a:pPr/>
              <a:t>‹Nº›</a:t>
            </a:fld>
            <a:endParaRPr lang="en-GB" noProof="0" dirty="0"/>
          </a:p>
        </p:txBody>
      </p:sp>
      <p:sp>
        <p:nvSpPr>
          <p:cNvPr id="10" name="Textplatzhalter 14"/>
          <p:cNvSpPr>
            <a:spLocks noGrp="1"/>
          </p:cNvSpPr>
          <p:nvPr>
            <p:ph type="body" sz="quarter" idx="18"/>
          </p:nvPr>
        </p:nvSpPr>
        <p:spPr>
          <a:xfrm>
            <a:off x="4755600" y="1868400"/>
            <a:ext cx="3960000" cy="637200"/>
          </a:xfrm>
        </p:spPr>
        <p:txBody>
          <a:bodyPr/>
          <a:lstStyle>
            <a:lvl1pPr marL="0" indent="0">
              <a:buFontTx/>
              <a:buNone/>
              <a:defRPr baseline="0">
                <a:solidFill>
                  <a:srgbClr val="000000"/>
                </a:solidFill>
              </a:defRPr>
            </a:lvl1pPr>
          </a:lstStyle>
          <a:p>
            <a:pPr lvl="0"/>
            <a:r>
              <a:rPr lang="en-GB" noProof="0" dirty="0"/>
              <a:t>Click to edit Master text styles</a:t>
            </a:r>
          </a:p>
        </p:txBody>
      </p:sp>
      <p:sp>
        <p:nvSpPr>
          <p:cNvPr id="3" name="Inhaltsplatzhalter 2"/>
          <p:cNvSpPr>
            <a:spLocks noGrp="1"/>
          </p:cNvSpPr>
          <p:nvPr>
            <p:ph sz="quarter" idx="20" hasCustomPrompt="1"/>
          </p:nvPr>
        </p:nvSpPr>
        <p:spPr>
          <a:xfrm>
            <a:off x="4755600" y="2505600"/>
            <a:ext cx="3960000" cy="3823200"/>
          </a:xfrm>
        </p:spPr>
        <p:txBody>
          <a:bodyPr/>
          <a:lstStyle>
            <a:lvl1pPr marL="342900" marR="0" indent="-342900" algn="l" defTabSz="914400" rtl="0" eaLnBrk="1" fontAlgn="base" latinLnBrk="0" hangingPunct="1">
              <a:lnSpc>
                <a:spcPct val="100000"/>
              </a:lnSpc>
              <a:spcBef>
                <a:spcPct val="20000"/>
              </a:spcBef>
              <a:spcAft>
                <a:spcPct val="0"/>
              </a:spcAft>
              <a:buClrTx/>
              <a:buSzTx/>
              <a:buFont typeface="Symbol" pitchFamily="-110" charset="2"/>
              <a:buChar char="-"/>
              <a:tabLst/>
              <a:defRPr/>
            </a:lvl1pPr>
            <a:lvl2pPr marL="648000" marR="0" indent="-285750" algn="l" defTabSz="914400" rtl="0" eaLnBrk="1" fontAlgn="base" latinLnBrk="0" hangingPunct="1">
              <a:lnSpc>
                <a:spcPct val="100000"/>
              </a:lnSpc>
              <a:spcBef>
                <a:spcPct val="20000"/>
              </a:spcBef>
              <a:spcAft>
                <a:spcPct val="0"/>
              </a:spcAft>
              <a:buClrTx/>
              <a:buSzTx/>
              <a:buFont typeface="Arial" charset="0"/>
              <a:buChar char="•"/>
              <a:tabLst/>
              <a:defRPr/>
            </a:lvl2pPr>
            <a:lvl3pPr marL="900000" marR="0" indent="-228600" algn="l" defTabSz="914400" rtl="0" eaLnBrk="1" fontAlgn="base" latinLnBrk="0" hangingPunct="1">
              <a:lnSpc>
                <a:spcPct val="100000"/>
              </a:lnSpc>
              <a:spcBef>
                <a:spcPct val="20000"/>
              </a:spcBef>
              <a:spcAft>
                <a:spcPct val="0"/>
              </a:spcAft>
              <a:buClrTx/>
              <a:buSzTx/>
              <a:buFont typeface="Symbol" pitchFamily="-110" charset="2"/>
              <a:buChar char="-"/>
              <a:tabLst/>
              <a:defRPr/>
            </a:lvl3pPr>
            <a:lvl4pPr marL="1152000" marR="0" indent="-228600" algn="l" defTabSz="914400" rtl="0" eaLnBrk="1" fontAlgn="base" latinLnBrk="0" hangingPunct="1">
              <a:lnSpc>
                <a:spcPct val="100000"/>
              </a:lnSpc>
              <a:spcBef>
                <a:spcPct val="20000"/>
              </a:spcBef>
              <a:spcAft>
                <a:spcPct val="0"/>
              </a:spcAft>
              <a:buClrTx/>
              <a:buSzTx/>
              <a:buFont typeface="Arial" charset="0"/>
              <a:buChar char="•"/>
              <a:tabLst/>
              <a:defRPr/>
            </a:lvl4pPr>
            <a:lvl5pPr marL="1404000" marR="0" indent="-228600" algn="l" defTabSz="914400" rtl="0" eaLnBrk="1" fontAlgn="base" latinLnBrk="0" hangingPunct="1">
              <a:lnSpc>
                <a:spcPct val="100000"/>
              </a:lnSpc>
              <a:spcBef>
                <a:spcPct val="20000"/>
              </a:spcBef>
              <a:spcAft>
                <a:spcPct val="0"/>
              </a:spcAft>
              <a:buClrTx/>
              <a:buSzTx/>
              <a:buFont typeface="Symbol" pitchFamily="-110" charset="2"/>
              <a:buChar char="-"/>
              <a:tabLst/>
              <a:defRPr/>
            </a:lvl5pPr>
          </a:lstStyle>
          <a:p>
            <a:pPr marL="342900" marR="0" lvl="0" indent="-342900" algn="l" defTabSz="914400" rtl="0" eaLnBrk="1" fontAlgn="base" latinLnBrk="0" hangingPunct="1">
              <a:lnSpc>
                <a:spcPct val="100000"/>
              </a:lnSpc>
              <a:spcBef>
                <a:spcPct val="20000"/>
              </a:spcBef>
              <a:spcAft>
                <a:spcPct val="0"/>
              </a:spcAft>
              <a:buClrTx/>
              <a:buSzTx/>
              <a:buFont typeface="Symbol" pitchFamily="-110" charset="2"/>
              <a:buChar char="-"/>
              <a:tabLst/>
              <a:defRPr/>
            </a:pPr>
            <a:r>
              <a:rPr kumimoji="0" lang="en-US" sz="2000" b="0" i="0" u="none" strike="noStrike" kern="1200" cap="none" spc="0" normalizeH="0" baseline="0" noProof="0" dirty="0">
                <a:ln>
                  <a:noFill/>
                </a:ln>
                <a:solidFill>
                  <a:prstClr val="black"/>
                </a:solidFill>
                <a:effectLst/>
                <a:uLnTx/>
                <a:uFillTx/>
                <a:latin typeface="Arial" pitchFamily="34" charset="0"/>
                <a:cs typeface="Arial" pitchFamily="34" charset="0"/>
              </a:rPr>
              <a:t>Mark the box with your mouse, then insert any item from the toolbar</a:t>
            </a:r>
            <a:endParaRPr kumimoji="0" lang="en-GB" sz="2000" b="0" i="0" u="none" strike="noStrike" kern="1200" cap="none" spc="0" normalizeH="0" baseline="0" noProof="0" dirty="0">
              <a:ln>
                <a:noFill/>
              </a:ln>
              <a:solidFill>
                <a:prstClr val="black"/>
              </a:solidFill>
              <a:effectLst/>
              <a:uLnTx/>
              <a:uFillTx/>
              <a:latin typeface="Arial" pitchFamily="34" charset="0"/>
              <a:cs typeface="Arial" pitchFamily="34" charset="0"/>
            </a:endParaRP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Sixth level</a:t>
            </a:r>
          </a:p>
          <a:p>
            <a:pPr lvl="6"/>
            <a:r>
              <a:rPr lang="en-GB" noProof="0" dirty="0"/>
              <a:t>Seventh level</a:t>
            </a:r>
          </a:p>
          <a:p>
            <a:pPr lvl="7"/>
            <a:r>
              <a:rPr lang="en-GB" noProof="0" dirty="0"/>
              <a:t>Eighth level</a:t>
            </a:r>
          </a:p>
          <a:p>
            <a:pPr lvl="8"/>
            <a:r>
              <a:rPr lang="en-GB" noProof="0" dirty="0"/>
              <a:t>Ninth level</a:t>
            </a:r>
          </a:p>
        </p:txBody>
      </p:sp>
      <p:sp>
        <p:nvSpPr>
          <p:cNvPr id="5" name="Inhaltsplatzhalter 4"/>
          <p:cNvSpPr>
            <a:spLocks noGrp="1"/>
          </p:cNvSpPr>
          <p:nvPr>
            <p:ph sz="quarter" idx="21" hasCustomPrompt="1"/>
          </p:nvPr>
        </p:nvSpPr>
        <p:spPr>
          <a:xfrm>
            <a:off x="432000" y="2505600"/>
            <a:ext cx="3960000" cy="3823200"/>
          </a:xfrm>
        </p:spPr>
        <p:txBody>
          <a:bodyPr/>
          <a:lstStyle>
            <a:lvl1pPr marL="342900" marR="0" indent="-342900" algn="l" defTabSz="914400" rtl="0" eaLnBrk="1" fontAlgn="base" latinLnBrk="0" hangingPunct="1">
              <a:lnSpc>
                <a:spcPct val="100000"/>
              </a:lnSpc>
              <a:spcBef>
                <a:spcPct val="20000"/>
              </a:spcBef>
              <a:spcAft>
                <a:spcPct val="0"/>
              </a:spcAft>
              <a:buClrTx/>
              <a:buSzTx/>
              <a:buFont typeface="Symbol" pitchFamily="-110" charset="2"/>
              <a:buChar char="-"/>
              <a:tabLst/>
              <a:defRPr/>
            </a:lvl1pPr>
            <a:lvl2pPr marL="648000" marR="0" indent="-285750" algn="l" defTabSz="914400" rtl="0" eaLnBrk="1" fontAlgn="base" latinLnBrk="0" hangingPunct="1">
              <a:lnSpc>
                <a:spcPct val="100000"/>
              </a:lnSpc>
              <a:spcBef>
                <a:spcPct val="20000"/>
              </a:spcBef>
              <a:spcAft>
                <a:spcPct val="0"/>
              </a:spcAft>
              <a:buClrTx/>
              <a:buSzTx/>
              <a:buFont typeface="Arial" charset="0"/>
              <a:buChar char="•"/>
              <a:tabLst/>
              <a:defRPr/>
            </a:lvl2pPr>
            <a:lvl3pPr marL="900000" marR="0" indent="-228600" algn="l" defTabSz="914400" rtl="0" eaLnBrk="1" fontAlgn="base" latinLnBrk="0" hangingPunct="1">
              <a:lnSpc>
                <a:spcPct val="100000"/>
              </a:lnSpc>
              <a:spcBef>
                <a:spcPct val="20000"/>
              </a:spcBef>
              <a:spcAft>
                <a:spcPct val="0"/>
              </a:spcAft>
              <a:buClrTx/>
              <a:buSzTx/>
              <a:buFont typeface="Symbol" pitchFamily="-110" charset="2"/>
              <a:buChar char="-"/>
              <a:tabLst/>
              <a:defRPr/>
            </a:lvl3pPr>
            <a:lvl4pPr marL="1152000" marR="0" indent="-228600" algn="l" defTabSz="914400" rtl="0" eaLnBrk="1" fontAlgn="base" latinLnBrk="0" hangingPunct="1">
              <a:lnSpc>
                <a:spcPct val="100000"/>
              </a:lnSpc>
              <a:spcBef>
                <a:spcPct val="20000"/>
              </a:spcBef>
              <a:spcAft>
                <a:spcPct val="0"/>
              </a:spcAft>
              <a:buClrTx/>
              <a:buSzTx/>
              <a:buFont typeface="Arial" charset="0"/>
              <a:buChar char="•"/>
              <a:tabLst/>
              <a:defRPr/>
            </a:lvl4pPr>
            <a:lvl5pPr marL="1404000" marR="0" indent="-228600" algn="l" defTabSz="914400" rtl="0" eaLnBrk="1" fontAlgn="base" latinLnBrk="0" hangingPunct="1">
              <a:lnSpc>
                <a:spcPct val="100000"/>
              </a:lnSpc>
              <a:spcBef>
                <a:spcPct val="20000"/>
              </a:spcBef>
              <a:spcAft>
                <a:spcPct val="0"/>
              </a:spcAft>
              <a:buClrTx/>
              <a:buSzTx/>
              <a:buFont typeface="Symbol" pitchFamily="-110" charset="2"/>
              <a:buChar char="-"/>
              <a:tabLst/>
              <a:defRPr/>
            </a:lvl5pPr>
          </a:lstStyle>
          <a:p>
            <a:pPr marL="342900" marR="0" lvl="0" indent="-342900" algn="l" defTabSz="914400" rtl="0" eaLnBrk="1" fontAlgn="base" latinLnBrk="0" hangingPunct="1">
              <a:lnSpc>
                <a:spcPct val="100000"/>
              </a:lnSpc>
              <a:spcBef>
                <a:spcPct val="20000"/>
              </a:spcBef>
              <a:spcAft>
                <a:spcPct val="0"/>
              </a:spcAft>
              <a:buClrTx/>
              <a:buSzTx/>
              <a:buFont typeface="Symbol" pitchFamily="-110" charset="2"/>
              <a:buChar char="-"/>
              <a:tabLst/>
              <a:defRPr/>
            </a:pPr>
            <a:r>
              <a:rPr kumimoji="0" lang="en-US" sz="2000" b="0" i="0" u="none" strike="noStrike" kern="1200" cap="none" spc="0" normalizeH="0" baseline="0" noProof="0" dirty="0">
                <a:ln>
                  <a:noFill/>
                </a:ln>
                <a:solidFill>
                  <a:prstClr val="black"/>
                </a:solidFill>
                <a:effectLst/>
                <a:uLnTx/>
                <a:uFillTx/>
                <a:latin typeface="Arial" pitchFamily="34" charset="0"/>
                <a:cs typeface="Arial" pitchFamily="34" charset="0"/>
              </a:rPr>
              <a:t>Mark the box with your mouse, then insert any item from the toolbar</a:t>
            </a:r>
            <a:endParaRPr kumimoji="0" lang="en-GB" sz="2000" b="0" i="0" u="none" strike="noStrike" kern="1200" cap="none" spc="0" normalizeH="0" baseline="0" noProof="0" dirty="0">
              <a:ln>
                <a:noFill/>
              </a:ln>
              <a:solidFill>
                <a:prstClr val="black"/>
              </a:solidFill>
              <a:effectLst/>
              <a:uLnTx/>
              <a:uFillTx/>
              <a:latin typeface="Arial" pitchFamily="34" charset="0"/>
              <a:cs typeface="Arial" pitchFamily="34" charset="0"/>
            </a:endParaRP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Sixth level</a:t>
            </a:r>
          </a:p>
          <a:p>
            <a:pPr lvl="6"/>
            <a:r>
              <a:rPr lang="en-GB" noProof="0" dirty="0"/>
              <a:t>Seventh level</a:t>
            </a:r>
          </a:p>
          <a:p>
            <a:pPr lvl="7"/>
            <a:r>
              <a:rPr lang="en-GB" noProof="0" dirty="0"/>
              <a:t>Eighth level</a:t>
            </a:r>
          </a:p>
          <a:p>
            <a:pPr lvl="8"/>
            <a:r>
              <a:rPr lang="en-GB" noProof="0" dirty="0"/>
              <a:t>Ninth level</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7.xml"/><Relationship Id="rId7" Type="http://schemas.openxmlformats.org/officeDocument/2006/relationships/slideLayout" Target="../slideLayouts/slideLayout11.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5" Type="http://schemas.openxmlformats.org/officeDocument/2006/relationships/slideLayout" Target="../slideLayouts/slideLayout9.xml"/><Relationship Id="rId4" Type="http://schemas.openxmlformats.org/officeDocument/2006/relationships/slideLayout" Target="../slideLayouts/slideLayout8.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theme" Target="../theme/theme5.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26" name="Picture 2" descr="CMSLegal_Cover_Picture"/>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6149" name="Titelplatzhalter 1" descr="CMSLegal_Cover_Heading"/>
          <p:cNvSpPr>
            <a:spLocks noGrp="1"/>
          </p:cNvSpPr>
          <p:nvPr userDrawn="1">
            <p:ph type="title"/>
          </p:nvPr>
        </p:nvSpPr>
        <p:spPr bwMode="auto">
          <a:xfrm>
            <a:off x="432000" y="1562400"/>
            <a:ext cx="7200000" cy="93600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GB" sz="2400" baseline="0" noProof="0" dirty="0">
                <a:solidFill>
                  <a:srgbClr val="000000"/>
                </a:solidFill>
                <a:latin typeface="Arial"/>
              </a:rPr>
              <a:t>Heading, Arial 24/28pt.</a:t>
            </a:r>
            <a:endParaRPr lang="en-GB" noProof="0" dirty="0"/>
          </a:p>
        </p:txBody>
      </p:sp>
      <p:sp>
        <p:nvSpPr>
          <p:cNvPr id="6150" name="Textplatzhalter 2" descr="CMSLegal_Cover_SubHeading"/>
          <p:cNvSpPr>
            <a:spLocks noGrp="1"/>
          </p:cNvSpPr>
          <p:nvPr userDrawn="1">
            <p:ph type="body" idx="1"/>
          </p:nvPr>
        </p:nvSpPr>
        <p:spPr bwMode="auto">
          <a:xfrm>
            <a:off x="432000" y="2746800"/>
            <a:ext cx="7200000" cy="9360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sz="1800" baseline="0" noProof="0" dirty="0">
                <a:solidFill>
                  <a:srgbClr val="000000"/>
                </a:solidFill>
                <a:latin typeface="Arial"/>
              </a:rPr>
              <a:t>Sub-heading, Arial 18/22pt.</a:t>
            </a:r>
            <a:endParaRPr lang="en-GB" noProof="0" dirty="0"/>
          </a:p>
        </p:txBody>
      </p:sp>
      <p:sp>
        <p:nvSpPr>
          <p:cNvPr id="12" name="TextBox 11" descr="CMSLegal_Cover_Footer_and_Date"/>
          <p:cNvSpPr txBox="1"/>
          <p:nvPr userDrawn="1"/>
        </p:nvSpPr>
        <p:spPr>
          <a:xfrm>
            <a:off x="432000" y="6318000"/>
            <a:ext cx="8280000" cy="540000"/>
          </a:xfrm>
          <a:prstGeom prst="rect">
            <a:avLst/>
          </a:prstGeom>
          <a:noFill/>
          <a:ln>
            <a:noFill/>
          </a:ln>
        </p:spPr>
        <p:txBody>
          <a:bodyPr wrap="square" lIns="0" tIns="0" rIns="0" bIns="0" rtlCol="0">
            <a:noAutofit/>
          </a:bodyPr>
          <a:lstStyle/>
          <a:p>
            <a:r>
              <a:rPr lang="en-GB" sz="1300" kern="1560" baseline="0" noProof="0" dirty="0">
                <a:solidFill>
                  <a:schemeClr val="tx1"/>
                </a:solidFill>
                <a:latin typeface="Arial"/>
                <a:cs typeface="Arial" pitchFamily="34" charset="0"/>
              </a:rPr>
              <a:t>footer text | footer date</a:t>
            </a:r>
          </a:p>
        </p:txBody>
      </p:sp>
      <p:sp>
        <p:nvSpPr>
          <p:cNvPr id="11" name="Rechteck 10" descr="CMSLegal_Wedges_001"/>
          <p:cNvSpPr/>
          <p:nvPr userDrawn="1"/>
        </p:nvSpPr>
        <p:spPr>
          <a:xfrm>
            <a:off x="35433" y="36000"/>
            <a:ext cx="3600" cy="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TextBox 7" descr="CMSLegal_Cover_Text_Flag_B"/>
          <p:cNvSpPr txBox="1"/>
          <p:nvPr userDrawn="1"/>
        </p:nvSpPr>
        <p:spPr>
          <a:xfrm>
            <a:off x="0" y="0"/>
            <a:ext cx="274320" cy="274320"/>
          </a:xfrm>
          <a:prstGeom prst="rect">
            <a:avLst/>
          </a:prstGeom>
          <a:noFill/>
          <a:ln>
            <a:noFill/>
          </a:ln>
        </p:spPr>
        <p:txBody>
          <a:bodyPr wrap="square" lIns="0" tIns="0" rIns="0" bIns="0" rtlCol="0">
            <a:noAutofit/>
          </a:bodyPr>
          <a:lstStyle/>
          <a:p>
            <a:r>
              <a:rPr lang="en-GB" sz="1300" noProof="0" dirty="0">
                <a:solidFill>
                  <a:srgbClr val="13294A"/>
                </a:solidFill>
                <a:latin typeface="Arial"/>
                <a:cs typeface="Arial" pitchFamily="34" charset="0"/>
              </a:rPr>
              <a:t>    </a:t>
            </a:r>
          </a:p>
        </p:txBody>
      </p:sp>
      <p:pic>
        <p:nvPicPr>
          <p:cNvPr id="2" name="Picture 1" descr="CMSLegal_Cover_Logo_YWF_iL_001_P"/>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31283" y="432000"/>
            <a:ext cx="8281433" cy="649225"/>
          </a:xfrm>
          <a:prstGeom prst="rect">
            <a:avLst/>
          </a:prstGeom>
        </p:spPr>
      </p:pic>
    </p:spTree>
  </p:cSld>
  <p:clrMap bg1="lt1" tx1="dk1" bg2="lt2" tx2="dk2" accent1="accent1" accent2="accent2" accent3="accent3" accent4="accent4" accent5="accent5" accent6="accent6" hlink="hlink" folHlink="folHlink"/>
  <p:sldLayoutIdLst>
    <p:sldLayoutId id="2147483815" r:id="rId1"/>
  </p:sldLayoutIdLst>
  <p:hf hdr="0" ftr="0" dt="0"/>
  <p:txStyles>
    <p:titleStyle>
      <a:lvl1pPr algn="l" rtl="0" eaLnBrk="1" fontAlgn="base" hangingPunct="1">
        <a:spcBef>
          <a:spcPct val="0"/>
        </a:spcBef>
        <a:spcAft>
          <a:spcPct val="0"/>
        </a:spcAft>
        <a:defRPr lang="de-DE" sz="2400" kern="2800" baseline="0" smtClean="0">
          <a:solidFill>
            <a:srgbClr val="000000"/>
          </a:solidFill>
          <a:latin typeface="Arial" pitchFamily="34" charset="0"/>
          <a:ea typeface="Arial" pitchFamily="-110" charset="0"/>
          <a:cs typeface="Arial" pitchFamily="34" charset="0"/>
        </a:defRPr>
      </a:lvl1pPr>
      <a:lvl2pPr algn="l" rtl="0" eaLnBrk="1" fontAlgn="base" hangingPunct="1">
        <a:spcBef>
          <a:spcPct val="0"/>
        </a:spcBef>
        <a:spcAft>
          <a:spcPct val="0"/>
        </a:spcAft>
        <a:defRPr sz="2400">
          <a:solidFill>
            <a:schemeClr val="bg1"/>
          </a:solidFill>
          <a:latin typeface="Arial" pitchFamily="-110" charset="0"/>
          <a:ea typeface="Arial" pitchFamily="-110" charset="0"/>
          <a:cs typeface="Arial" pitchFamily="-110" charset="0"/>
        </a:defRPr>
      </a:lvl2pPr>
      <a:lvl3pPr algn="l" rtl="0" eaLnBrk="1" fontAlgn="base" hangingPunct="1">
        <a:spcBef>
          <a:spcPct val="0"/>
        </a:spcBef>
        <a:spcAft>
          <a:spcPct val="0"/>
        </a:spcAft>
        <a:defRPr sz="2400">
          <a:solidFill>
            <a:schemeClr val="bg1"/>
          </a:solidFill>
          <a:latin typeface="Arial" pitchFamily="-110" charset="0"/>
          <a:ea typeface="Arial" pitchFamily="-110" charset="0"/>
          <a:cs typeface="Arial" pitchFamily="-110" charset="0"/>
        </a:defRPr>
      </a:lvl3pPr>
      <a:lvl4pPr algn="l" rtl="0" eaLnBrk="1" fontAlgn="base" hangingPunct="1">
        <a:spcBef>
          <a:spcPct val="0"/>
        </a:spcBef>
        <a:spcAft>
          <a:spcPct val="0"/>
        </a:spcAft>
        <a:defRPr sz="2400">
          <a:solidFill>
            <a:schemeClr val="bg1"/>
          </a:solidFill>
          <a:latin typeface="Arial" pitchFamily="-110" charset="0"/>
          <a:ea typeface="Arial" pitchFamily="-110" charset="0"/>
          <a:cs typeface="Arial" pitchFamily="-110" charset="0"/>
        </a:defRPr>
      </a:lvl4pPr>
      <a:lvl5pPr algn="l" rtl="0" eaLnBrk="1" fontAlgn="base" hangingPunct="1">
        <a:spcBef>
          <a:spcPct val="0"/>
        </a:spcBef>
        <a:spcAft>
          <a:spcPct val="0"/>
        </a:spcAft>
        <a:defRPr sz="2400">
          <a:solidFill>
            <a:schemeClr val="bg1"/>
          </a:solidFill>
          <a:latin typeface="Arial" pitchFamily="-110" charset="0"/>
          <a:ea typeface="Arial" pitchFamily="-110" charset="0"/>
          <a:cs typeface="Arial" pitchFamily="-110" charset="0"/>
        </a:defRPr>
      </a:lvl5pPr>
      <a:lvl6pPr marL="457200" algn="l" rtl="0" eaLnBrk="1" fontAlgn="base" hangingPunct="1">
        <a:spcBef>
          <a:spcPct val="0"/>
        </a:spcBef>
        <a:spcAft>
          <a:spcPct val="0"/>
        </a:spcAft>
        <a:defRPr sz="2400">
          <a:solidFill>
            <a:schemeClr val="bg1"/>
          </a:solidFill>
          <a:latin typeface="Arial" pitchFamily="-110" charset="0"/>
          <a:ea typeface="Arial" pitchFamily="-110" charset="0"/>
          <a:cs typeface="Arial" pitchFamily="-110" charset="0"/>
        </a:defRPr>
      </a:lvl6pPr>
      <a:lvl7pPr marL="914400" algn="l" rtl="0" eaLnBrk="1" fontAlgn="base" hangingPunct="1">
        <a:spcBef>
          <a:spcPct val="0"/>
        </a:spcBef>
        <a:spcAft>
          <a:spcPct val="0"/>
        </a:spcAft>
        <a:defRPr sz="2400">
          <a:solidFill>
            <a:schemeClr val="bg1"/>
          </a:solidFill>
          <a:latin typeface="Arial" pitchFamily="-110" charset="0"/>
          <a:ea typeface="Arial" pitchFamily="-110" charset="0"/>
          <a:cs typeface="Arial" pitchFamily="-110" charset="0"/>
        </a:defRPr>
      </a:lvl7pPr>
      <a:lvl8pPr marL="1371600" algn="l" rtl="0" eaLnBrk="1" fontAlgn="base" hangingPunct="1">
        <a:spcBef>
          <a:spcPct val="0"/>
        </a:spcBef>
        <a:spcAft>
          <a:spcPct val="0"/>
        </a:spcAft>
        <a:defRPr sz="2400">
          <a:solidFill>
            <a:schemeClr val="bg1"/>
          </a:solidFill>
          <a:latin typeface="Arial" pitchFamily="-110" charset="0"/>
          <a:ea typeface="Arial" pitchFamily="-110" charset="0"/>
          <a:cs typeface="Arial" pitchFamily="-110" charset="0"/>
        </a:defRPr>
      </a:lvl8pPr>
      <a:lvl9pPr marL="1828800" algn="l" rtl="0" eaLnBrk="1" fontAlgn="base" hangingPunct="1">
        <a:spcBef>
          <a:spcPct val="0"/>
        </a:spcBef>
        <a:spcAft>
          <a:spcPct val="0"/>
        </a:spcAft>
        <a:defRPr sz="2400">
          <a:solidFill>
            <a:schemeClr val="bg1"/>
          </a:solidFill>
          <a:latin typeface="Arial" pitchFamily="-110" charset="0"/>
          <a:ea typeface="Arial" pitchFamily="-110" charset="0"/>
          <a:cs typeface="Arial" pitchFamily="-110" charset="0"/>
        </a:defRPr>
      </a:lvl9pPr>
    </p:titleStyle>
    <p:bodyStyle>
      <a:lvl1pPr marL="342900" indent="-342900" algn="l" rtl="0" eaLnBrk="1" fontAlgn="base" hangingPunct="1">
        <a:spcBef>
          <a:spcPct val="20000"/>
        </a:spcBef>
        <a:spcAft>
          <a:spcPct val="0"/>
        </a:spcAft>
        <a:defRPr lang="de-DE" sz="1800" kern="2200" baseline="0" smtClean="0">
          <a:solidFill>
            <a:srgbClr val="000000"/>
          </a:solidFill>
          <a:latin typeface="Arial" pitchFamily="34" charset="0"/>
          <a:ea typeface="Arial" pitchFamily="-110" charset="0"/>
          <a:cs typeface="Arial" pitchFamily="34" charset="0"/>
        </a:defRPr>
      </a:lvl1pPr>
      <a:lvl2pPr marL="742950" indent="-285750" algn="l" rtl="0" eaLnBrk="1" fontAlgn="base" hangingPunct="1">
        <a:spcBef>
          <a:spcPct val="20000"/>
        </a:spcBef>
        <a:spcAft>
          <a:spcPct val="0"/>
        </a:spcAft>
        <a:defRPr kern="1200">
          <a:solidFill>
            <a:schemeClr val="bg1"/>
          </a:solidFill>
          <a:latin typeface="Arial" pitchFamily="34" charset="0"/>
          <a:ea typeface="Arial" pitchFamily="-110" charset="0"/>
          <a:cs typeface="Arial" pitchFamily="34" charset="0"/>
        </a:defRPr>
      </a:lvl2pPr>
      <a:lvl3pPr marL="1143000" indent="-228600" algn="l" rtl="0" eaLnBrk="1" fontAlgn="base" hangingPunct="1">
        <a:spcBef>
          <a:spcPct val="20000"/>
        </a:spcBef>
        <a:spcAft>
          <a:spcPct val="0"/>
        </a:spcAft>
        <a:defRPr kern="1200">
          <a:solidFill>
            <a:schemeClr val="bg1"/>
          </a:solidFill>
          <a:latin typeface="Arial" pitchFamily="34" charset="0"/>
          <a:ea typeface="Arial" pitchFamily="-110" charset="0"/>
          <a:cs typeface="Arial" pitchFamily="34" charset="0"/>
        </a:defRPr>
      </a:lvl3pPr>
      <a:lvl4pPr marL="1600200" indent="-228600" algn="l" rtl="0" eaLnBrk="1" fontAlgn="base" hangingPunct="1">
        <a:spcBef>
          <a:spcPct val="20000"/>
        </a:spcBef>
        <a:spcAft>
          <a:spcPct val="0"/>
        </a:spcAft>
        <a:defRPr kern="1200">
          <a:solidFill>
            <a:schemeClr val="bg1"/>
          </a:solidFill>
          <a:latin typeface="Arial" pitchFamily="34" charset="0"/>
          <a:ea typeface="Arial" pitchFamily="-110" charset="0"/>
          <a:cs typeface="Arial" pitchFamily="34" charset="0"/>
        </a:defRPr>
      </a:lvl4pPr>
      <a:lvl5pPr marL="2057400" indent="-228600" algn="l" rtl="0" eaLnBrk="1" fontAlgn="base" hangingPunct="1">
        <a:spcBef>
          <a:spcPct val="20000"/>
        </a:spcBef>
        <a:spcAft>
          <a:spcPct val="0"/>
        </a:spcAft>
        <a:defRPr kern="1200">
          <a:solidFill>
            <a:schemeClr val="bg1"/>
          </a:solidFill>
          <a:latin typeface="Arial" pitchFamily="34" charset="0"/>
          <a:ea typeface="Arial" pitchFamily="-110"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32000" y="4269600"/>
            <a:ext cx="7200000" cy="936000"/>
          </a:xfrm>
          <a:prstGeom prst="rect">
            <a:avLst/>
          </a:prstGeom>
          <a:noFill/>
        </p:spPr>
        <p:txBody>
          <a:bodyPr vert="horz" lIns="0" tIns="0" rIns="0" bIns="0" rtlCol="0" anchor="b" anchorCtr="0">
            <a:noAutofit/>
          </a:bodyPr>
          <a:lstStyle/>
          <a:p>
            <a:r>
              <a:rPr lang="en-US" dirty="0"/>
              <a:t>This is an intermediate title page with picture. </a:t>
            </a:r>
            <a:br>
              <a:rPr lang="en-US" dirty="0"/>
            </a:br>
            <a:r>
              <a:rPr lang="en-US" dirty="0"/>
              <a:t>Arial 20/24pt, bold.</a:t>
            </a:r>
            <a:endParaRPr lang="de-DE" dirty="0"/>
          </a:p>
        </p:txBody>
      </p:sp>
      <p:sp>
        <p:nvSpPr>
          <p:cNvPr id="3" name="Textplatzhalter 2"/>
          <p:cNvSpPr>
            <a:spLocks noGrp="1"/>
          </p:cNvSpPr>
          <p:nvPr>
            <p:ph type="body" idx="1"/>
          </p:nvPr>
        </p:nvSpPr>
        <p:spPr>
          <a:xfrm>
            <a:off x="432000" y="5378400"/>
            <a:ext cx="7200000" cy="936000"/>
          </a:xfrm>
          <a:prstGeom prst="rect">
            <a:avLst/>
          </a:prstGeom>
        </p:spPr>
        <p:txBody>
          <a:bodyPr vert="horz" lIns="0" tIns="0" rIns="0" bIns="0" rtlCol="0" anchor="t" anchorCtr="0">
            <a:noAutofit/>
          </a:bodyPr>
          <a:lstStyle/>
          <a:p>
            <a:pPr lvl="0"/>
            <a:r>
              <a:rPr lang="en-US" dirty="0"/>
              <a:t>This is the sub-heading, Arial 14/18pt.</a:t>
            </a:r>
          </a:p>
        </p:txBody>
      </p:sp>
    </p:spTree>
  </p:cSld>
  <p:clrMap bg1="lt1" tx1="dk1" bg2="lt2" tx2="dk2" accent1="accent1" accent2="accent2" accent3="accent3" accent4="accent4" accent5="accent5" accent6="accent6" hlink="hlink" folHlink="folHlink"/>
  <p:sldLayoutIdLst>
    <p:sldLayoutId id="2147483842" r:id="rId1"/>
    <p:sldLayoutId id="2147483832" r:id="rId2"/>
    <p:sldLayoutId id="2147483817" r:id="rId3"/>
  </p:sldLayoutIdLst>
  <p:hf hdr="0" ftr="0" dt="0"/>
  <p:txStyles>
    <p:titleStyle>
      <a:lvl1pPr algn="l" rtl="0" eaLnBrk="1" fontAlgn="base" hangingPunct="1">
        <a:spcBef>
          <a:spcPct val="0"/>
        </a:spcBef>
        <a:spcAft>
          <a:spcPct val="0"/>
        </a:spcAft>
        <a:defRPr lang="de-DE" sz="2000" b="1" kern="2400" baseline="0" smtClean="0">
          <a:solidFill>
            <a:srgbClr val="000000"/>
          </a:solidFill>
          <a:latin typeface="Arial" pitchFamily="34" charset="0"/>
          <a:ea typeface="Arial" pitchFamily="-110" charset="0"/>
          <a:cs typeface="Arial" pitchFamily="34" charset="0"/>
        </a:defRPr>
      </a:lvl1pPr>
      <a:lvl2pPr algn="l" rtl="0" eaLnBrk="1" fontAlgn="base" hangingPunct="1">
        <a:spcBef>
          <a:spcPct val="0"/>
        </a:spcBef>
        <a:spcAft>
          <a:spcPct val="0"/>
        </a:spcAft>
        <a:defRPr sz="2000" b="1">
          <a:solidFill>
            <a:srgbClr val="13294A"/>
          </a:solidFill>
          <a:latin typeface="Arial" pitchFamily="-110" charset="0"/>
          <a:ea typeface="Arial" pitchFamily="-110" charset="0"/>
          <a:cs typeface="Arial" pitchFamily="-110" charset="0"/>
        </a:defRPr>
      </a:lvl2pPr>
      <a:lvl3pPr algn="l" rtl="0" eaLnBrk="1" fontAlgn="base" hangingPunct="1">
        <a:spcBef>
          <a:spcPct val="0"/>
        </a:spcBef>
        <a:spcAft>
          <a:spcPct val="0"/>
        </a:spcAft>
        <a:defRPr sz="2000" b="1">
          <a:solidFill>
            <a:srgbClr val="13294A"/>
          </a:solidFill>
          <a:latin typeface="Arial" pitchFamily="-110" charset="0"/>
          <a:ea typeface="Arial" pitchFamily="-110" charset="0"/>
          <a:cs typeface="Arial" pitchFamily="-110" charset="0"/>
        </a:defRPr>
      </a:lvl3pPr>
      <a:lvl4pPr algn="l" rtl="0" eaLnBrk="1" fontAlgn="base" hangingPunct="1">
        <a:spcBef>
          <a:spcPct val="0"/>
        </a:spcBef>
        <a:spcAft>
          <a:spcPct val="0"/>
        </a:spcAft>
        <a:defRPr sz="2000" b="1">
          <a:solidFill>
            <a:srgbClr val="13294A"/>
          </a:solidFill>
          <a:latin typeface="Arial" pitchFamily="-110" charset="0"/>
          <a:ea typeface="Arial" pitchFamily="-110" charset="0"/>
          <a:cs typeface="Arial" pitchFamily="-110" charset="0"/>
        </a:defRPr>
      </a:lvl4pPr>
      <a:lvl5pPr algn="l" rtl="0" eaLnBrk="1" fontAlgn="base" hangingPunct="1">
        <a:spcBef>
          <a:spcPct val="0"/>
        </a:spcBef>
        <a:spcAft>
          <a:spcPct val="0"/>
        </a:spcAft>
        <a:defRPr sz="2000" b="1">
          <a:solidFill>
            <a:srgbClr val="13294A"/>
          </a:solidFill>
          <a:latin typeface="Arial" pitchFamily="-110" charset="0"/>
          <a:ea typeface="Arial" pitchFamily="-110" charset="0"/>
          <a:cs typeface="Arial" pitchFamily="-110" charset="0"/>
        </a:defRPr>
      </a:lvl5pPr>
      <a:lvl6pPr marL="457200" algn="l" rtl="0" eaLnBrk="1" fontAlgn="base" hangingPunct="1">
        <a:spcBef>
          <a:spcPct val="0"/>
        </a:spcBef>
        <a:spcAft>
          <a:spcPct val="0"/>
        </a:spcAft>
        <a:defRPr sz="2000" b="1">
          <a:solidFill>
            <a:srgbClr val="13294A"/>
          </a:solidFill>
          <a:latin typeface="Arial" pitchFamily="-110" charset="0"/>
          <a:ea typeface="Arial" pitchFamily="-110" charset="0"/>
          <a:cs typeface="Arial" pitchFamily="-110" charset="0"/>
        </a:defRPr>
      </a:lvl6pPr>
      <a:lvl7pPr marL="914400" algn="l" rtl="0" eaLnBrk="1" fontAlgn="base" hangingPunct="1">
        <a:spcBef>
          <a:spcPct val="0"/>
        </a:spcBef>
        <a:spcAft>
          <a:spcPct val="0"/>
        </a:spcAft>
        <a:defRPr sz="2000" b="1">
          <a:solidFill>
            <a:srgbClr val="13294A"/>
          </a:solidFill>
          <a:latin typeface="Arial" pitchFamily="-110" charset="0"/>
          <a:ea typeface="Arial" pitchFamily="-110" charset="0"/>
          <a:cs typeface="Arial" pitchFamily="-110" charset="0"/>
        </a:defRPr>
      </a:lvl7pPr>
      <a:lvl8pPr marL="1371600" algn="l" rtl="0" eaLnBrk="1" fontAlgn="base" hangingPunct="1">
        <a:spcBef>
          <a:spcPct val="0"/>
        </a:spcBef>
        <a:spcAft>
          <a:spcPct val="0"/>
        </a:spcAft>
        <a:defRPr sz="2000" b="1">
          <a:solidFill>
            <a:srgbClr val="13294A"/>
          </a:solidFill>
          <a:latin typeface="Arial" pitchFamily="-110" charset="0"/>
          <a:ea typeface="Arial" pitchFamily="-110" charset="0"/>
          <a:cs typeface="Arial" pitchFamily="-110" charset="0"/>
        </a:defRPr>
      </a:lvl8pPr>
      <a:lvl9pPr marL="1828800" algn="l" rtl="0" eaLnBrk="1" fontAlgn="base" hangingPunct="1">
        <a:spcBef>
          <a:spcPct val="0"/>
        </a:spcBef>
        <a:spcAft>
          <a:spcPct val="0"/>
        </a:spcAft>
        <a:defRPr sz="2000" b="1">
          <a:solidFill>
            <a:srgbClr val="13294A"/>
          </a:solidFill>
          <a:latin typeface="Arial" pitchFamily="-110" charset="0"/>
          <a:ea typeface="Arial" pitchFamily="-110" charset="0"/>
          <a:cs typeface="Arial" pitchFamily="-110" charset="0"/>
        </a:defRPr>
      </a:lvl9pPr>
    </p:titleStyle>
    <p:bodyStyle>
      <a:lvl1pPr marL="342900" indent="-342900" algn="l" rtl="0" eaLnBrk="1" fontAlgn="base" hangingPunct="1">
        <a:spcBef>
          <a:spcPct val="20000"/>
        </a:spcBef>
        <a:spcAft>
          <a:spcPct val="0"/>
        </a:spcAft>
        <a:defRPr lang="en-US" sz="1400" kern="1800" baseline="0" smtClean="0">
          <a:solidFill>
            <a:srgbClr val="000000"/>
          </a:solidFill>
          <a:latin typeface="Arial" pitchFamily="34" charset="0"/>
          <a:ea typeface="Arial" pitchFamily="-110" charset="0"/>
          <a:cs typeface="Arial" pitchFamily="34" charset="0"/>
        </a:defRPr>
      </a:lvl1pPr>
      <a:lvl2pPr marL="742950" indent="-285750" algn="l" rtl="0" eaLnBrk="1" fontAlgn="base" hangingPunct="1">
        <a:spcBef>
          <a:spcPct val="20000"/>
        </a:spcBef>
        <a:spcAft>
          <a:spcPct val="0"/>
        </a:spcAft>
        <a:defRPr sz="1400" kern="1200">
          <a:solidFill>
            <a:srgbClr val="000000"/>
          </a:solidFill>
          <a:latin typeface="Arial" pitchFamily="34" charset="0"/>
          <a:ea typeface="Arial" pitchFamily="-110" charset="0"/>
          <a:cs typeface="Arial" pitchFamily="34" charset="0"/>
        </a:defRPr>
      </a:lvl2pPr>
      <a:lvl3pPr marL="1143000" indent="-228600" algn="l" rtl="0" eaLnBrk="1" fontAlgn="base" hangingPunct="1">
        <a:spcBef>
          <a:spcPct val="20000"/>
        </a:spcBef>
        <a:spcAft>
          <a:spcPct val="0"/>
        </a:spcAft>
        <a:defRPr sz="1400" kern="1200">
          <a:solidFill>
            <a:srgbClr val="000000"/>
          </a:solidFill>
          <a:latin typeface="Arial" pitchFamily="34" charset="0"/>
          <a:ea typeface="Arial" pitchFamily="-110" charset="0"/>
          <a:cs typeface="Arial" pitchFamily="34" charset="0"/>
        </a:defRPr>
      </a:lvl3pPr>
      <a:lvl4pPr marL="1600200" indent="-228600" algn="l" rtl="0" eaLnBrk="1" fontAlgn="base" hangingPunct="1">
        <a:spcBef>
          <a:spcPct val="20000"/>
        </a:spcBef>
        <a:spcAft>
          <a:spcPct val="0"/>
        </a:spcAft>
        <a:defRPr sz="1400" kern="1200">
          <a:solidFill>
            <a:srgbClr val="000000"/>
          </a:solidFill>
          <a:latin typeface="Arial" pitchFamily="34" charset="0"/>
          <a:ea typeface="Arial" pitchFamily="-110" charset="0"/>
          <a:cs typeface="Arial" pitchFamily="34" charset="0"/>
        </a:defRPr>
      </a:lvl4pPr>
      <a:lvl5pPr marL="2057400" indent="-228600" algn="l" rtl="0" eaLnBrk="1" fontAlgn="base" hangingPunct="1">
        <a:spcBef>
          <a:spcPct val="20000"/>
        </a:spcBef>
        <a:spcAft>
          <a:spcPct val="0"/>
        </a:spcAft>
        <a:defRPr sz="1400" kern="1200">
          <a:solidFill>
            <a:srgbClr val="000000"/>
          </a:solidFill>
          <a:latin typeface="Arial" pitchFamily="34" charset="0"/>
          <a:ea typeface="Arial" pitchFamily="-110"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196" name="Titelplatzhalter 1"/>
          <p:cNvSpPr>
            <a:spLocks noGrp="1"/>
          </p:cNvSpPr>
          <p:nvPr>
            <p:ph type="title"/>
          </p:nvPr>
        </p:nvSpPr>
        <p:spPr bwMode="auto">
          <a:xfrm>
            <a:off x="432000" y="547200"/>
            <a:ext cx="8280000" cy="720000"/>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GB" noProof="0" dirty="0"/>
              <a:t>This is the headline, Arial 24 pt.</a:t>
            </a:r>
            <a:br>
              <a:rPr lang="en-GB" noProof="0" dirty="0"/>
            </a:br>
            <a:r>
              <a:rPr lang="en-GB" noProof="0" dirty="0"/>
              <a:t>This is the second line.</a:t>
            </a:r>
          </a:p>
        </p:txBody>
      </p:sp>
      <p:sp>
        <p:nvSpPr>
          <p:cNvPr id="8197" name="Textplatzhalter 2"/>
          <p:cNvSpPr>
            <a:spLocks noGrp="1"/>
          </p:cNvSpPr>
          <p:nvPr>
            <p:ph type="body" idx="1"/>
          </p:nvPr>
        </p:nvSpPr>
        <p:spPr bwMode="auto">
          <a:xfrm>
            <a:off x="432000" y="1868400"/>
            <a:ext cx="8280000" cy="44460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noProof="0" dirty="0"/>
              <a:t>Click to edit Master text styles, Arial 20 </a:t>
            </a:r>
            <a:r>
              <a:rPr lang="en-GB" noProof="0" dirty="0" err="1"/>
              <a:t>pt</a:t>
            </a:r>
            <a:endParaRPr lang="en-GB" noProof="0" dirty="0"/>
          </a:p>
          <a:p>
            <a:pPr lvl="1"/>
            <a:r>
              <a:rPr lang="en-GB" noProof="0" dirty="0"/>
              <a:t>Second level, Arial 18 </a:t>
            </a:r>
            <a:r>
              <a:rPr lang="en-GB" noProof="0" dirty="0" err="1"/>
              <a:t>pt</a:t>
            </a:r>
            <a:endParaRPr lang="en-GB" noProof="0" dirty="0"/>
          </a:p>
          <a:p>
            <a:pPr lvl="2"/>
            <a:r>
              <a:rPr lang="en-GB" noProof="0" dirty="0"/>
              <a:t>Third level,  Arial 16 </a:t>
            </a:r>
            <a:r>
              <a:rPr lang="en-GB" noProof="0" dirty="0" err="1"/>
              <a:t>pt</a:t>
            </a:r>
            <a:endParaRPr lang="en-GB" noProof="0" dirty="0"/>
          </a:p>
          <a:p>
            <a:pPr lvl="3"/>
            <a:r>
              <a:rPr lang="en-GB" noProof="0" dirty="0"/>
              <a:t>Fourth level,  Arial 16 </a:t>
            </a:r>
            <a:r>
              <a:rPr lang="en-GB" noProof="0" dirty="0" err="1"/>
              <a:t>pt</a:t>
            </a:r>
            <a:endParaRPr lang="en-GB" noProof="0" dirty="0"/>
          </a:p>
          <a:p>
            <a:pPr lvl="4"/>
            <a:r>
              <a:rPr lang="en-GB" noProof="0" dirty="0"/>
              <a:t>Fifth level,  Arial 16 </a:t>
            </a:r>
            <a:r>
              <a:rPr lang="en-GB" noProof="0" dirty="0" err="1"/>
              <a:t>pt</a:t>
            </a:r>
            <a:endParaRPr lang="en-GB" noProof="0" dirty="0"/>
          </a:p>
          <a:p>
            <a:pPr lvl="5"/>
            <a:r>
              <a:rPr lang="en-GB" noProof="0" dirty="0"/>
              <a:t>Sixth level,  Arial 16 </a:t>
            </a:r>
            <a:r>
              <a:rPr lang="en-GB" noProof="0" dirty="0" err="1"/>
              <a:t>pt</a:t>
            </a:r>
            <a:endParaRPr lang="en-GB" noProof="0" dirty="0"/>
          </a:p>
          <a:p>
            <a:pPr lvl="6"/>
            <a:r>
              <a:rPr lang="en-GB" noProof="0" dirty="0"/>
              <a:t>Seventh level,  Arial 16 </a:t>
            </a:r>
            <a:r>
              <a:rPr lang="en-GB" noProof="0" dirty="0" err="1"/>
              <a:t>pt</a:t>
            </a:r>
            <a:endParaRPr lang="en-GB" noProof="0" dirty="0"/>
          </a:p>
          <a:p>
            <a:pPr lvl="7"/>
            <a:r>
              <a:rPr lang="en-GB" noProof="0" dirty="0"/>
              <a:t>Eighth level,  Arial 16 </a:t>
            </a:r>
            <a:r>
              <a:rPr lang="en-GB" noProof="0" dirty="0" err="1"/>
              <a:t>pt</a:t>
            </a:r>
            <a:endParaRPr lang="en-GB" noProof="0" dirty="0"/>
          </a:p>
          <a:p>
            <a:pPr lvl="8"/>
            <a:r>
              <a:rPr lang="en-GB" noProof="0" dirty="0"/>
              <a:t>Ninth level,  Arial 16 </a:t>
            </a:r>
            <a:r>
              <a:rPr lang="en-GB" noProof="0" dirty="0" err="1"/>
              <a:t>pt</a:t>
            </a:r>
            <a:endParaRPr lang="en-GB" noProof="0" dirty="0"/>
          </a:p>
        </p:txBody>
      </p:sp>
      <p:cxnSp>
        <p:nvCxnSpPr>
          <p:cNvPr id="4" name="Gerade Verbindung 3"/>
          <p:cNvCxnSpPr/>
          <p:nvPr userDrawn="1"/>
        </p:nvCxnSpPr>
        <p:spPr>
          <a:xfrm>
            <a:off x="432000" y="547200"/>
            <a:ext cx="8280000" cy="0"/>
          </a:xfrm>
          <a:prstGeom prst="line">
            <a:avLst/>
          </a:prstGeom>
          <a:ln w="127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9" name="Gerade Verbindung 8"/>
          <p:cNvCxnSpPr/>
          <p:nvPr userDrawn="1"/>
        </p:nvCxnSpPr>
        <p:spPr>
          <a:xfrm>
            <a:off x="432000" y="1267200"/>
            <a:ext cx="8280000" cy="0"/>
          </a:xfrm>
          <a:prstGeom prst="line">
            <a:avLst/>
          </a:prstGeom>
          <a:ln w="12700">
            <a:solidFill>
              <a:srgbClr val="000000"/>
            </a:solidFill>
          </a:ln>
        </p:spPr>
        <p:style>
          <a:lnRef idx="1">
            <a:schemeClr val="accent1"/>
          </a:lnRef>
          <a:fillRef idx="0">
            <a:schemeClr val="accent1"/>
          </a:fillRef>
          <a:effectRef idx="0">
            <a:schemeClr val="accent1"/>
          </a:effectRef>
          <a:fontRef idx="minor">
            <a:schemeClr val="tx1"/>
          </a:fontRef>
        </p:style>
      </p:cxnSp>
      <p:sp>
        <p:nvSpPr>
          <p:cNvPr id="8" name="Foliennummernplatzhalter 5" descr="CMSLegal_Footer_SlideNumber"/>
          <p:cNvSpPr>
            <a:spLocks noGrp="1"/>
          </p:cNvSpPr>
          <p:nvPr>
            <p:ph type="sldNum" sz="quarter" idx="4"/>
          </p:nvPr>
        </p:nvSpPr>
        <p:spPr>
          <a:xfrm>
            <a:off x="432000" y="6537600"/>
            <a:ext cx="324000" cy="252000"/>
          </a:xfrm>
          <a:prstGeom prst="rect">
            <a:avLst/>
          </a:prstGeom>
        </p:spPr>
        <p:txBody>
          <a:bodyPr vert="horz" wrap="square" lIns="0" tIns="0" rIns="0" bIns="0" numCol="1" anchor="t" anchorCtr="0" compatLnSpc="1">
            <a:prstTxWarp prst="textNoShape">
              <a:avLst/>
            </a:prstTxWarp>
          </a:bodyPr>
          <a:lstStyle>
            <a:lvl1pPr algn="l">
              <a:defRPr sz="1000">
                <a:solidFill>
                  <a:srgbClr val="766A62"/>
                </a:solidFill>
                <a:latin typeface="Arial" pitchFamily="34" charset="0"/>
                <a:cs typeface="Arial" pitchFamily="34" charset="0"/>
              </a:defRPr>
            </a:lvl1pPr>
          </a:lstStyle>
          <a:p>
            <a:fld id="{C59E9118-33B1-4D54-B9F3-5B7DAEA597CD}" type="slidenum">
              <a:rPr lang="en-GB" smtClean="0"/>
              <a:pPr/>
              <a:t>‹Nº›</a:t>
            </a:fld>
            <a:endParaRPr lang="en-GB" dirty="0"/>
          </a:p>
        </p:txBody>
      </p:sp>
      <p:sp>
        <p:nvSpPr>
          <p:cNvPr id="12" name="TextBox 12" descr="CMSLegal_Footer_Text_Date"/>
          <p:cNvSpPr txBox="1"/>
          <p:nvPr userDrawn="1"/>
        </p:nvSpPr>
        <p:spPr>
          <a:xfrm>
            <a:off x="763200" y="6537600"/>
            <a:ext cx="3808800" cy="252000"/>
          </a:xfrm>
          <a:prstGeom prst="rect">
            <a:avLst/>
          </a:prstGeom>
          <a:noFill/>
          <a:ln>
            <a:noFill/>
          </a:ln>
        </p:spPr>
        <p:txBody>
          <a:bodyPr wrap="square" lIns="0" tIns="0" rIns="0" bIns="0" rtlCol="0">
            <a:noAutofit/>
          </a:bodyPr>
          <a:lstStyle/>
          <a:p>
            <a:r>
              <a:rPr lang="en-GB" sz="1000" noProof="0" dirty="0">
                <a:solidFill>
                  <a:srgbClr val="766A62"/>
                </a:solidFill>
                <a:latin typeface="Arial"/>
                <a:cs typeface="Arial" pitchFamily="34" charset="0"/>
              </a:rPr>
              <a:t>footer text | footer date</a:t>
            </a:r>
          </a:p>
        </p:txBody>
      </p:sp>
      <p:sp>
        <p:nvSpPr>
          <p:cNvPr id="13" name="TextBox 12" descr="CMSLegal_Footer_Firm"/>
          <p:cNvSpPr txBox="1"/>
          <p:nvPr userDrawn="1"/>
        </p:nvSpPr>
        <p:spPr>
          <a:xfrm>
            <a:off x="4575600" y="6537600"/>
            <a:ext cx="4132800" cy="252000"/>
          </a:xfrm>
          <a:prstGeom prst="rect">
            <a:avLst/>
          </a:prstGeom>
          <a:noFill/>
          <a:ln>
            <a:noFill/>
          </a:ln>
        </p:spPr>
        <p:txBody>
          <a:bodyPr wrap="square" lIns="0" tIns="0" rIns="0" bIns="0" rtlCol="0">
            <a:noAutofit/>
          </a:bodyPr>
          <a:lstStyle/>
          <a:p>
            <a:pPr algn="r"/>
            <a:r>
              <a:rPr lang="en-GB" sz="1000" noProof="0" dirty="0">
                <a:solidFill>
                  <a:srgbClr val="766A62"/>
                </a:solidFill>
                <a:latin typeface="Arial"/>
                <a:cs typeface="Arial" pitchFamily="34" charset="0"/>
              </a:rPr>
              <a:t>CMS Firm</a:t>
            </a:r>
          </a:p>
        </p:txBody>
      </p:sp>
    </p:spTree>
  </p:cSld>
  <p:clrMap bg1="lt1" tx1="dk1" bg2="lt2" tx2="dk2" accent1="accent1" accent2="accent2" accent3="accent3" accent4="accent4" accent5="accent5" accent6="accent6" hlink="hlink" folHlink="folHlink"/>
  <p:sldLayoutIdLst>
    <p:sldLayoutId id="2147483821" r:id="rId1"/>
    <p:sldLayoutId id="2147483822" r:id="rId2"/>
    <p:sldLayoutId id="2147483823" r:id="rId3"/>
    <p:sldLayoutId id="2147483825" r:id="rId4"/>
    <p:sldLayoutId id="2147483826" r:id="rId5"/>
    <p:sldLayoutId id="2147483841" r:id="rId6"/>
    <p:sldLayoutId id="2147483858" r:id="rId7"/>
  </p:sldLayoutIdLst>
  <p:hf hdr="0" ftr="0" dt="0"/>
  <p:txStyles>
    <p:titleStyle>
      <a:lvl1pPr algn="l" rtl="0" eaLnBrk="1" fontAlgn="base" hangingPunct="1">
        <a:lnSpc>
          <a:spcPts val="2400"/>
        </a:lnSpc>
        <a:spcBef>
          <a:spcPct val="0"/>
        </a:spcBef>
        <a:spcAft>
          <a:spcPct val="0"/>
        </a:spcAft>
        <a:defRPr sz="2400" kern="2800" baseline="0">
          <a:solidFill>
            <a:schemeClr val="tx1"/>
          </a:solidFill>
          <a:latin typeface="Arial" pitchFamily="34" charset="0"/>
          <a:ea typeface="Arial" pitchFamily="-110" charset="0"/>
          <a:cs typeface="Arial" pitchFamily="34" charset="0"/>
        </a:defRPr>
      </a:lvl1pPr>
      <a:lvl2pPr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2pPr>
      <a:lvl3pPr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3pPr>
      <a:lvl4pPr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4pPr>
      <a:lvl5pPr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5pPr>
      <a:lvl6pPr marL="457200"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6pPr>
      <a:lvl7pPr marL="914400"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7pPr>
      <a:lvl8pPr marL="1371600"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8pPr>
      <a:lvl9pPr marL="1828800"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9pPr>
    </p:titleStyle>
    <p:bodyStyle>
      <a:lvl1pPr marL="342900" indent="-342900" algn="l" rtl="0" eaLnBrk="1" fontAlgn="base" hangingPunct="1">
        <a:spcBef>
          <a:spcPct val="20000"/>
        </a:spcBef>
        <a:spcAft>
          <a:spcPct val="0"/>
        </a:spcAft>
        <a:buFont typeface="Symbol" pitchFamily="-110" charset="2"/>
        <a:buChar char="-"/>
        <a:defRPr sz="2000" kern="1200">
          <a:solidFill>
            <a:schemeClr val="tx1"/>
          </a:solidFill>
          <a:latin typeface="Arial" pitchFamily="34" charset="0"/>
          <a:ea typeface="Arial" panose="020B0604020202020204" pitchFamily="34" charset="0"/>
          <a:cs typeface="Arial" pitchFamily="34" charset="0"/>
        </a:defRPr>
      </a:lvl1pPr>
      <a:lvl2pPr marL="648000" indent="-285750" algn="l" rtl="0" eaLnBrk="1" fontAlgn="base" hangingPunct="1">
        <a:spcBef>
          <a:spcPct val="20000"/>
        </a:spcBef>
        <a:spcAft>
          <a:spcPct val="0"/>
        </a:spcAft>
        <a:buFont typeface="Arial" charset="0"/>
        <a:buChar char="•"/>
        <a:defRPr kern="1200">
          <a:solidFill>
            <a:schemeClr val="tx1"/>
          </a:solidFill>
          <a:latin typeface="Arial" pitchFamily="34" charset="0"/>
          <a:ea typeface="Arial" panose="020B0604020202020204" pitchFamily="34" charset="0"/>
          <a:cs typeface="Arial" pitchFamily="34" charset="0"/>
        </a:defRPr>
      </a:lvl2pPr>
      <a:lvl3pPr marL="900000" indent="-228600" algn="l" rtl="0" eaLnBrk="1" fontAlgn="base" hangingPunct="1">
        <a:spcBef>
          <a:spcPct val="20000"/>
        </a:spcBef>
        <a:spcAft>
          <a:spcPct val="0"/>
        </a:spcAft>
        <a:buFont typeface="Symbol" pitchFamily="-110" charset="2"/>
        <a:buChar char="-"/>
        <a:defRPr sz="1600" kern="1200">
          <a:solidFill>
            <a:schemeClr val="tx1"/>
          </a:solidFill>
          <a:latin typeface="Arial" pitchFamily="34" charset="0"/>
          <a:ea typeface="Arial" panose="020B0604020202020204" pitchFamily="34" charset="0"/>
          <a:cs typeface="Arial" pitchFamily="34" charset="0"/>
        </a:defRPr>
      </a:lvl3pPr>
      <a:lvl4pPr marL="1152000" indent="-228600" algn="l" rtl="0" eaLnBrk="1" fontAlgn="base" hangingPunct="1">
        <a:spcBef>
          <a:spcPct val="20000"/>
        </a:spcBef>
        <a:spcAft>
          <a:spcPct val="0"/>
        </a:spcAft>
        <a:buFont typeface="Arial" charset="0"/>
        <a:buChar char="•"/>
        <a:defRPr sz="1600" kern="1200">
          <a:solidFill>
            <a:schemeClr val="tx1"/>
          </a:solidFill>
          <a:latin typeface="Arial" pitchFamily="34" charset="0"/>
          <a:ea typeface="Arial" panose="020B0604020202020204" pitchFamily="34" charset="0"/>
          <a:cs typeface="Arial" pitchFamily="34" charset="0"/>
        </a:defRPr>
      </a:lvl4pPr>
      <a:lvl5pPr marL="1404000" indent="-228600" algn="l" rtl="0" eaLnBrk="1" fontAlgn="base" hangingPunct="1">
        <a:spcBef>
          <a:spcPct val="20000"/>
        </a:spcBef>
        <a:spcAft>
          <a:spcPct val="0"/>
        </a:spcAft>
        <a:buFont typeface="Symbol" pitchFamily="-110" charset="2"/>
        <a:buChar char="-"/>
        <a:defRPr sz="1600" kern="1200">
          <a:solidFill>
            <a:schemeClr val="tx1"/>
          </a:solidFill>
          <a:latin typeface="Arial" pitchFamily="34" charset="0"/>
          <a:ea typeface="Arial" panose="020B0604020202020204" pitchFamily="34" charset="0"/>
          <a:cs typeface="Arial" pitchFamily="34" charset="0"/>
        </a:defRPr>
      </a:lvl5pPr>
      <a:lvl6pPr marL="1656000" indent="-230400" algn="l" defTabSz="914400" rtl="0" eaLnBrk="1" latinLnBrk="0" hangingPunct="1">
        <a:spcBef>
          <a:spcPct val="20000"/>
        </a:spcBef>
        <a:buFont typeface="Arial" pitchFamily="34" charset="0"/>
        <a:buChar char="•"/>
        <a:defRPr sz="1600" kern="1200">
          <a:solidFill>
            <a:schemeClr val="tx1"/>
          </a:solidFill>
          <a:latin typeface="Arial" panose="020B0604020202020204" pitchFamily="34" charset="0"/>
          <a:ea typeface="+mn-ea"/>
          <a:cs typeface="Arial" panose="020B0604020202020204" pitchFamily="34" charset="0"/>
        </a:defRPr>
      </a:lvl6pPr>
      <a:lvl7pPr marL="1908000" indent="-228600" algn="l" defTabSz="914400" rtl="0" eaLnBrk="1" latinLnBrk="0" hangingPunct="1">
        <a:spcBef>
          <a:spcPct val="20000"/>
        </a:spcBef>
        <a:buFont typeface="Symbol" panose="05050102010706020507" pitchFamily="18" charset="2"/>
        <a:buChar char="-"/>
        <a:defRPr sz="1600" kern="1200">
          <a:solidFill>
            <a:schemeClr val="tx1"/>
          </a:solidFill>
          <a:latin typeface="Arial" panose="020B0604020202020204" pitchFamily="34" charset="0"/>
          <a:ea typeface="+mn-ea"/>
          <a:cs typeface="Arial" panose="020B0604020202020204" pitchFamily="34" charset="0"/>
        </a:defRPr>
      </a:lvl7pPr>
      <a:lvl8pPr marL="2160000" indent="-228600" algn="l" defTabSz="914400" rtl="0" eaLnBrk="1" latinLnBrk="0" hangingPunct="1">
        <a:spcBef>
          <a:spcPct val="20000"/>
        </a:spcBef>
        <a:buFont typeface="Arial" pitchFamily="34" charset="0"/>
        <a:buChar char="•"/>
        <a:defRPr sz="1600" kern="1200">
          <a:solidFill>
            <a:schemeClr val="tx1"/>
          </a:solidFill>
          <a:latin typeface="Arial" panose="020B0604020202020204" pitchFamily="34" charset="0"/>
          <a:ea typeface="+mn-ea"/>
          <a:cs typeface="Arial" panose="020B0604020202020204" pitchFamily="34" charset="0"/>
        </a:defRPr>
      </a:lvl8pPr>
      <a:lvl9pPr marL="2412000" indent="-228600" algn="l" defTabSz="914400" rtl="0" eaLnBrk="1" latinLnBrk="0" hangingPunct="1">
        <a:spcBef>
          <a:spcPct val="20000"/>
        </a:spcBef>
        <a:buFont typeface="Symbol" panose="05050102010706020507" pitchFamily="18" charset="2"/>
        <a:buChar char="-"/>
        <a:defRPr sz="1600" kern="1200">
          <a:solidFill>
            <a:schemeClr val="tx1"/>
          </a:solidFill>
          <a:latin typeface="Arial" panose="020B0604020202020204" pitchFamily="34" charset="0"/>
          <a:ea typeface="+mn-ea"/>
          <a:cs typeface="Arial" panose="020B0604020202020204" pitchFamily="34" charset="0"/>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Foliennummernplatzhalter 5" descr="CMSLegal_Footer_SlideNumber"/>
          <p:cNvSpPr>
            <a:spLocks noGrp="1"/>
          </p:cNvSpPr>
          <p:nvPr>
            <p:ph type="sldNum" sz="quarter" idx="4"/>
          </p:nvPr>
        </p:nvSpPr>
        <p:spPr>
          <a:xfrm>
            <a:off x="432000" y="6537600"/>
            <a:ext cx="324000" cy="252000"/>
          </a:xfrm>
          <a:prstGeom prst="rect">
            <a:avLst/>
          </a:prstGeom>
        </p:spPr>
        <p:txBody>
          <a:bodyPr vert="horz" wrap="square" lIns="0" tIns="0" rIns="0" bIns="0" numCol="1" anchor="t" anchorCtr="0" compatLnSpc="1">
            <a:prstTxWarp prst="textNoShape">
              <a:avLst/>
            </a:prstTxWarp>
          </a:bodyPr>
          <a:lstStyle>
            <a:lvl1pPr algn="l">
              <a:defRPr sz="1000">
                <a:solidFill>
                  <a:srgbClr val="766A62"/>
                </a:solidFill>
                <a:latin typeface="Arial" pitchFamily="34" charset="0"/>
                <a:cs typeface="Arial" pitchFamily="34" charset="0"/>
              </a:defRPr>
            </a:lvl1pPr>
          </a:lstStyle>
          <a:p>
            <a:fld id="{C59E9118-33B1-4D54-B9F3-5B7DAEA597CD}" type="slidenum">
              <a:rPr lang="en-GB" smtClean="0"/>
              <a:pPr/>
              <a:t>‹Nº›</a:t>
            </a:fld>
            <a:endParaRPr lang="en-GB" dirty="0"/>
          </a:p>
        </p:txBody>
      </p:sp>
      <p:sp>
        <p:nvSpPr>
          <p:cNvPr id="5" name="TextBox 12" descr="CMSLegal_Footer_Text_Date"/>
          <p:cNvSpPr txBox="1"/>
          <p:nvPr userDrawn="1"/>
        </p:nvSpPr>
        <p:spPr>
          <a:xfrm>
            <a:off x="763200" y="6537600"/>
            <a:ext cx="3808800" cy="252000"/>
          </a:xfrm>
          <a:prstGeom prst="rect">
            <a:avLst/>
          </a:prstGeom>
          <a:noFill/>
          <a:ln>
            <a:noFill/>
          </a:ln>
        </p:spPr>
        <p:txBody>
          <a:bodyPr wrap="square" lIns="0" tIns="0" rIns="0" bIns="0" rtlCol="0">
            <a:noAutofit/>
          </a:bodyPr>
          <a:lstStyle/>
          <a:p>
            <a:r>
              <a:rPr lang="en-GB" sz="1000" noProof="0" dirty="0">
                <a:solidFill>
                  <a:srgbClr val="766A62"/>
                </a:solidFill>
                <a:latin typeface="Arial"/>
                <a:cs typeface="Arial" pitchFamily="34" charset="0"/>
              </a:rPr>
              <a:t>footer text | footer date</a:t>
            </a:r>
          </a:p>
        </p:txBody>
      </p:sp>
      <p:sp>
        <p:nvSpPr>
          <p:cNvPr id="6" name="TextBox 12" descr="CMSLegal_Footer_Firm"/>
          <p:cNvSpPr txBox="1"/>
          <p:nvPr userDrawn="1"/>
        </p:nvSpPr>
        <p:spPr>
          <a:xfrm>
            <a:off x="4575600" y="6537600"/>
            <a:ext cx="4132800" cy="252000"/>
          </a:xfrm>
          <a:prstGeom prst="rect">
            <a:avLst/>
          </a:prstGeom>
          <a:noFill/>
          <a:ln>
            <a:noFill/>
          </a:ln>
        </p:spPr>
        <p:txBody>
          <a:bodyPr wrap="square" lIns="0" tIns="0" rIns="0" bIns="0" rtlCol="0">
            <a:noAutofit/>
          </a:bodyPr>
          <a:lstStyle/>
          <a:p>
            <a:pPr algn="r"/>
            <a:r>
              <a:rPr lang="en-GB" sz="1000" noProof="0" dirty="0">
                <a:solidFill>
                  <a:srgbClr val="766A62"/>
                </a:solidFill>
                <a:latin typeface="Arial"/>
                <a:cs typeface="Arial" pitchFamily="34" charset="0"/>
              </a:rPr>
              <a:t>CMS Firm</a:t>
            </a:r>
          </a:p>
        </p:txBody>
      </p:sp>
    </p:spTree>
    <p:extLst>
      <p:ext uri="{BB962C8B-B14F-4D97-AF65-F5344CB8AC3E}">
        <p14:creationId xmlns:p14="http://schemas.microsoft.com/office/powerpoint/2010/main" val="2132466675"/>
      </p:ext>
    </p:extLst>
  </p:cSld>
  <p:clrMap bg1="lt1" tx1="dk1" bg2="lt2" tx2="dk2" accent1="accent1" accent2="accent2" accent3="accent3" accent4="accent4" accent5="accent5" accent6="accent6" hlink="hlink" folHlink="folHlink"/>
  <p:sldLayoutIdLst>
    <p:sldLayoutId id="2147483839" r:id="rId1"/>
    <p:sldLayoutId id="2147483840" r:id="rId2"/>
  </p:sldLayoutIdLst>
  <p:hf hdr="0" ftr="0" dt="0"/>
  <p:txStyles>
    <p:titleStyle>
      <a:lvl1pPr algn="l" rtl="0" eaLnBrk="1" fontAlgn="base" hangingPunct="1">
        <a:spcBef>
          <a:spcPct val="0"/>
        </a:spcBef>
        <a:spcAft>
          <a:spcPct val="0"/>
        </a:spcAft>
        <a:defRPr sz="2400" kern="1200">
          <a:solidFill>
            <a:srgbClr val="13294A"/>
          </a:solidFill>
          <a:latin typeface="Arial" pitchFamily="34" charset="0"/>
          <a:ea typeface="Arial" pitchFamily="-110" charset="0"/>
          <a:cs typeface="Arial" pitchFamily="34" charset="0"/>
        </a:defRPr>
      </a:lvl1pPr>
      <a:lvl2pPr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2pPr>
      <a:lvl3pPr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3pPr>
      <a:lvl4pPr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4pPr>
      <a:lvl5pPr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5pPr>
      <a:lvl6pPr marL="457200"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6pPr>
      <a:lvl7pPr marL="914400"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7pPr>
      <a:lvl8pPr marL="1371600"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8pPr>
      <a:lvl9pPr marL="1828800" algn="l" rtl="0" eaLnBrk="1" fontAlgn="base" hangingPunct="1">
        <a:spcBef>
          <a:spcPct val="0"/>
        </a:spcBef>
        <a:spcAft>
          <a:spcPct val="0"/>
        </a:spcAft>
        <a:defRPr sz="2400">
          <a:solidFill>
            <a:srgbClr val="13294A"/>
          </a:solidFill>
          <a:latin typeface="Arial" pitchFamily="-110" charset="0"/>
          <a:ea typeface="Arial" pitchFamily="-110" charset="0"/>
          <a:cs typeface="Arial" pitchFamily="-110" charset="0"/>
        </a:defRPr>
      </a:lvl9pPr>
    </p:titleStyle>
    <p:bodyStyle>
      <a:lvl1pPr marL="342900" indent="-342900" algn="l" rtl="0" eaLnBrk="1" fontAlgn="base" hangingPunct="1">
        <a:spcBef>
          <a:spcPct val="20000"/>
        </a:spcBef>
        <a:spcAft>
          <a:spcPct val="0"/>
        </a:spcAft>
        <a:buFont typeface="Symbol" pitchFamily="-110" charset="2"/>
        <a:buChar char="-"/>
        <a:defRPr sz="2000" kern="1200">
          <a:solidFill>
            <a:srgbClr val="13294A"/>
          </a:solidFill>
          <a:latin typeface="Arial" pitchFamily="34" charset="0"/>
          <a:ea typeface="Arial" pitchFamily="-110" charset="0"/>
          <a:cs typeface="Arial" pitchFamily="34" charset="0"/>
        </a:defRPr>
      </a:lvl1pPr>
      <a:lvl2pPr marL="742950" indent="-285750" algn="l" rtl="0" eaLnBrk="1" fontAlgn="base" hangingPunct="1">
        <a:spcBef>
          <a:spcPct val="20000"/>
        </a:spcBef>
        <a:spcAft>
          <a:spcPct val="0"/>
        </a:spcAft>
        <a:buFont typeface="Arial" charset="0"/>
        <a:buChar char="•"/>
        <a:defRPr kern="1200">
          <a:solidFill>
            <a:srgbClr val="13294A"/>
          </a:solidFill>
          <a:latin typeface="Arial" pitchFamily="34" charset="0"/>
          <a:ea typeface="Arial" pitchFamily="-110" charset="0"/>
          <a:cs typeface="Arial" pitchFamily="34" charset="0"/>
        </a:defRPr>
      </a:lvl2pPr>
      <a:lvl3pPr marL="1143000" indent="-228600" algn="l" rtl="0" eaLnBrk="1" fontAlgn="base" hangingPunct="1">
        <a:spcBef>
          <a:spcPct val="20000"/>
        </a:spcBef>
        <a:spcAft>
          <a:spcPct val="0"/>
        </a:spcAft>
        <a:buFont typeface="Symbol" pitchFamily="-110" charset="2"/>
        <a:buChar char="-"/>
        <a:defRPr sz="1600" kern="1200">
          <a:solidFill>
            <a:srgbClr val="13294A"/>
          </a:solidFill>
          <a:latin typeface="Arial" pitchFamily="34" charset="0"/>
          <a:ea typeface="Arial" pitchFamily="-110" charset="0"/>
          <a:cs typeface="Arial" pitchFamily="34" charset="0"/>
        </a:defRPr>
      </a:lvl3pPr>
      <a:lvl4pPr marL="1600200" indent="-228600" algn="l" rtl="0" eaLnBrk="1" fontAlgn="base" hangingPunct="1">
        <a:spcBef>
          <a:spcPct val="20000"/>
        </a:spcBef>
        <a:spcAft>
          <a:spcPct val="0"/>
        </a:spcAft>
        <a:buFont typeface="Arial" charset="0"/>
        <a:buChar char="•"/>
        <a:defRPr sz="1600" kern="1200">
          <a:solidFill>
            <a:srgbClr val="13294A"/>
          </a:solidFill>
          <a:latin typeface="Arial" pitchFamily="34" charset="0"/>
          <a:ea typeface="Arial" pitchFamily="-110" charset="0"/>
          <a:cs typeface="Arial" pitchFamily="34" charset="0"/>
        </a:defRPr>
      </a:lvl4pPr>
      <a:lvl5pPr marL="2057400" indent="-228600" algn="l" rtl="0" eaLnBrk="1" fontAlgn="base" hangingPunct="1">
        <a:spcBef>
          <a:spcPct val="20000"/>
        </a:spcBef>
        <a:spcAft>
          <a:spcPct val="0"/>
        </a:spcAft>
        <a:buFont typeface="Symbol" pitchFamily="-110" charset="2"/>
        <a:buChar char="-"/>
        <a:defRPr sz="1600" kern="1200">
          <a:solidFill>
            <a:srgbClr val="13294A"/>
          </a:solidFill>
          <a:latin typeface="Arial" pitchFamily="34" charset="0"/>
          <a:ea typeface="Arial" pitchFamily="-110"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C2F35F"/>
            </a:gs>
            <a:gs pos="62000">
              <a:srgbClr val="92BE3F"/>
            </a:gs>
            <a:gs pos="100000">
              <a:srgbClr val="80A33D"/>
            </a:gs>
          </a:gsLst>
          <a:lin ang="5400000"/>
        </a:gradFill>
        <a:effectLst/>
      </p:bgPr>
    </p:bg>
    <p:spTree>
      <p:nvGrpSpPr>
        <p:cNvPr id="1" name=""/>
        <p:cNvGrpSpPr/>
        <p:nvPr/>
      </p:nvGrpSpPr>
      <p:grpSpPr>
        <a:xfrm>
          <a:off x="0" y="0"/>
          <a:ext cx="0" cy="0"/>
          <a:chOff x="0" y="0"/>
          <a:chExt cx="0" cy="0"/>
        </a:xfrm>
      </p:grpSpPr>
      <p:grpSp>
        <p:nvGrpSpPr>
          <p:cNvPr id="2050" name="Group 41">
            <a:extLst>
              <a:ext uri="{FF2B5EF4-FFF2-40B4-BE49-F238E27FC236}">
                <a16:creationId xmlns:a16="http://schemas.microsoft.com/office/drawing/2014/main" id="{B8DE4BA7-6F54-42AC-8C8F-EC02A829B37F}"/>
              </a:ext>
            </a:extLst>
          </p:cNvPr>
          <p:cNvGrpSpPr>
            <a:grpSpLocks/>
          </p:cNvGrpSpPr>
          <p:nvPr/>
        </p:nvGrpSpPr>
        <p:grpSpPr bwMode="auto">
          <a:xfrm>
            <a:off x="-304800" y="0"/>
            <a:ext cx="9932988" cy="6858000"/>
            <a:chOff x="-382404" y="0"/>
            <a:chExt cx="9932332" cy="6858000"/>
          </a:xfrm>
        </p:grpSpPr>
        <p:grpSp>
          <p:nvGrpSpPr>
            <p:cNvPr id="2059" name="Group 44">
              <a:extLst>
                <a:ext uri="{FF2B5EF4-FFF2-40B4-BE49-F238E27FC236}">
                  <a16:creationId xmlns:a16="http://schemas.microsoft.com/office/drawing/2014/main" id="{6B9A9014-5857-4785-A1AA-9B8CDA8C7AA0}"/>
                </a:ext>
              </a:extLst>
            </p:cNvPr>
            <p:cNvGrpSpPr>
              <a:grpSpLocks/>
            </p:cNvGrpSpPr>
            <p:nvPr/>
          </p:nvGrpSpPr>
          <p:grpSpPr bwMode="auto">
            <a:xfrm>
              <a:off x="0" y="0"/>
              <a:ext cx="9144000" cy="6858000"/>
              <a:chOff x="0" y="0"/>
              <a:chExt cx="9144000" cy="6858000"/>
            </a:xfrm>
          </p:grpSpPr>
          <p:grpSp>
            <p:nvGrpSpPr>
              <p:cNvPr id="2082" name="Group 4">
                <a:extLst>
                  <a:ext uri="{FF2B5EF4-FFF2-40B4-BE49-F238E27FC236}">
                    <a16:creationId xmlns:a16="http://schemas.microsoft.com/office/drawing/2014/main" id="{9DD03391-213B-44A5-911E-EFCC4BB19FC8}"/>
                  </a:ext>
                </a:extLst>
              </p:cNvPr>
              <p:cNvGrpSpPr>
                <a:grpSpLocks/>
              </p:cNvGrpSpPr>
              <p:nvPr/>
            </p:nvGrpSpPr>
            <p:grpSpPr bwMode="auto">
              <a:xfrm>
                <a:off x="0" y="0"/>
                <a:ext cx="2514600" cy="6858000"/>
                <a:chOff x="0" y="0"/>
                <a:chExt cx="2514600" cy="6858000"/>
              </a:xfrm>
            </p:grpSpPr>
            <p:sp>
              <p:nvSpPr>
                <p:cNvPr id="113" name="Rectangle 112">
                  <a:extLst>
                    <a:ext uri="{FF2B5EF4-FFF2-40B4-BE49-F238E27FC236}">
                      <a16:creationId xmlns:a16="http://schemas.microsoft.com/office/drawing/2014/main" id="{450728B6-3E76-4095-ADEF-961D3801C76B}"/>
                    </a:ext>
                  </a:extLst>
                </p:cNvPr>
                <p:cNvSpPr/>
                <p:nvPr/>
              </p:nvSpPr>
              <p:spPr>
                <a:xfrm>
                  <a:off x="914499"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114" name="Rectangle 2">
                  <a:extLst>
                    <a:ext uri="{FF2B5EF4-FFF2-40B4-BE49-F238E27FC236}">
                      <a16:creationId xmlns:a16="http://schemas.microsoft.com/office/drawing/2014/main" id="{BA1B8BBC-C26B-4D4C-80AC-0865EC9785F8}"/>
                    </a:ext>
                  </a:extLst>
                </p:cNvPr>
                <p:cNvSpPr/>
                <p:nvPr/>
              </p:nvSpPr>
              <p:spPr>
                <a:xfrm>
                  <a:off x="159"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115" name="Rectangle 3">
                  <a:extLst>
                    <a:ext uri="{FF2B5EF4-FFF2-40B4-BE49-F238E27FC236}">
                      <a16:creationId xmlns:a16="http://schemas.microsoft.com/office/drawing/2014/main" id="{BE3444C4-54A0-409B-8F29-6C214311BDAE}"/>
                    </a:ext>
                  </a:extLst>
                </p:cNvPr>
                <p:cNvSpPr/>
                <p:nvPr/>
              </p:nvSpPr>
              <p:spPr>
                <a:xfrm>
                  <a:off x="228744"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grpSp>
          <p:grpSp>
            <p:nvGrpSpPr>
              <p:cNvPr id="2083" name="Group 5">
                <a:extLst>
                  <a:ext uri="{FF2B5EF4-FFF2-40B4-BE49-F238E27FC236}">
                    <a16:creationId xmlns:a16="http://schemas.microsoft.com/office/drawing/2014/main" id="{8CD8FD56-AA4D-4656-9515-2FC77D6E473C}"/>
                  </a:ext>
                </a:extLst>
              </p:cNvPr>
              <p:cNvGrpSpPr>
                <a:grpSpLocks/>
              </p:cNvGrpSpPr>
              <p:nvPr/>
            </p:nvGrpSpPr>
            <p:grpSpPr bwMode="auto">
              <a:xfrm>
                <a:off x="422910" y="0"/>
                <a:ext cx="2514600" cy="6858000"/>
                <a:chOff x="0" y="0"/>
                <a:chExt cx="2514600" cy="6858000"/>
              </a:xfrm>
            </p:grpSpPr>
            <p:sp>
              <p:nvSpPr>
                <p:cNvPr id="110" name="Rectangle 109">
                  <a:extLst>
                    <a:ext uri="{FF2B5EF4-FFF2-40B4-BE49-F238E27FC236}">
                      <a16:creationId xmlns:a16="http://schemas.microsoft.com/office/drawing/2014/main" id="{371795D2-1E3A-4D82-B0D7-06AA2D553844}"/>
                    </a:ext>
                  </a:extLst>
                </p:cNvPr>
                <p:cNvSpPr/>
                <p:nvPr/>
              </p:nvSpPr>
              <p:spPr>
                <a:xfrm>
                  <a:off x="913836"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111" name="Rectangle 110">
                  <a:extLst>
                    <a:ext uri="{FF2B5EF4-FFF2-40B4-BE49-F238E27FC236}">
                      <a16:creationId xmlns:a16="http://schemas.microsoft.com/office/drawing/2014/main" id="{1C447F42-20D2-4325-9827-379D1EF2F066}"/>
                    </a:ext>
                  </a:extLst>
                </p:cNvPr>
                <p:cNvSpPr/>
                <p:nvPr/>
              </p:nvSpPr>
              <p:spPr>
                <a:xfrm>
                  <a:off x="-504"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112" name="Rectangle 111">
                  <a:extLst>
                    <a:ext uri="{FF2B5EF4-FFF2-40B4-BE49-F238E27FC236}">
                      <a16:creationId xmlns:a16="http://schemas.microsoft.com/office/drawing/2014/main" id="{3D62C717-8DA0-4831-B2C2-ADC81F1ED277}"/>
                    </a:ext>
                  </a:extLst>
                </p:cNvPr>
                <p:cNvSpPr/>
                <p:nvPr/>
              </p:nvSpPr>
              <p:spPr>
                <a:xfrm>
                  <a:off x="228081"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grpSp>
          <p:grpSp>
            <p:nvGrpSpPr>
              <p:cNvPr id="2084" name="Group 9">
                <a:extLst>
                  <a:ext uri="{FF2B5EF4-FFF2-40B4-BE49-F238E27FC236}">
                    <a16:creationId xmlns:a16="http://schemas.microsoft.com/office/drawing/2014/main" id="{DA5D4E48-5EC8-4B81-921F-92437D894B36}"/>
                  </a:ext>
                </a:extLst>
              </p:cNvPr>
              <p:cNvGrpSpPr>
                <a:grpSpLocks/>
              </p:cNvGrpSpPr>
              <p:nvPr/>
            </p:nvGrpSpPr>
            <p:grpSpPr bwMode="auto">
              <a:xfrm rot="10800000">
                <a:off x="6629400" y="0"/>
                <a:ext cx="2514600" cy="6858000"/>
                <a:chOff x="0" y="0"/>
                <a:chExt cx="2514600" cy="6858000"/>
              </a:xfrm>
            </p:grpSpPr>
            <p:sp>
              <p:nvSpPr>
                <p:cNvPr id="107" name="Rectangle 106">
                  <a:extLst>
                    <a:ext uri="{FF2B5EF4-FFF2-40B4-BE49-F238E27FC236}">
                      <a16:creationId xmlns:a16="http://schemas.microsoft.com/office/drawing/2014/main" id="{9B457532-9A19-4060-9435-7E5B2B80A5DD}"/>
                    </a:ext>
                  </a:extLst>
                </p:cNvPr>
                <p:cNvSpPr/>
                <p:nvPr/>
              </p:nvSpPr>
              <p:spPr>
                <a:xfrm>
                  <a:off x="914785" y="0"/>
                  <a:ext cx="160009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108" name="Rectangle 107">
                  <a:extLst>
                    <a:ext uri="{FF2B5EF4-FFF2-40B4-BE49-F238E27FC236}">
                      <a16:creationId xmlns:a16="http://schemas.microsoft.com/office/drawing/2014/main" id="{ED330AE0-7A88-4D65-92D1-53B888C0EA8F}"/>
                    </a:ext>
                  </a:extLst>
                </p:cNvPr>
                <p:cNvSpPr/>
                <p:nvPr/>
              </p:nvSpPr>
              <p:spPr>
                <a:xfrm>
                  <a:off x="445"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109" name="Rectangle 108">
                  <a:extLst>
                    <a:ext uri="{FF2B5EF4-FFF2-40B4-BE49-F238E27FC236}">
                      <a16:creationId xmlns:a16="http://schemas.microsoft.com/office/drawing/2014/main" id="{E0092268-7A14-445A-A42C-BFA8C3AC9C92}"/>
                    </a:ext>
                  </a:extLst>
                </p:cNvPr>
                <p:cNvSpPr/>
                <p:nvPr/>
              </p:nvSpPr>
              <p:spPr>
                <a:xfrm>
                  <a:off x="229030"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grpSp>
          <p:sp>
            <p:nvSpPr>
              <p:cNvPr id="104" name="Rectangle 103">
                <a:extLst>
                  <a:ext uri="{FF2B5EF4-FFF2-40B4-BE49-F238E27FC236}">
                    <a16:creationId xmlns:a16="http://schemas.microsoft.com/office/drawing/2014/main" id="{8250E041-4AB2-4824-A463-014B25129265}"/>
                  </a:ext>
                </a:extLst>
              </p:cNvPr>
              <p:cNvSpPr/>
              <p:nvPr/>
            </p:nvSpPr>
            <p:spPr>
              <a:xfrm>
                <a:off x="3809907" y="0"/>
                <a:ext cx="2819214"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105" name="Rectangle 104">
                <a:extLst>
                  <a:ext uri="{FF2B5EF4-FFF2-40B4-BE49-F238E27FC236}">
                    <a16:creationId xmlns:a16="http://schemas.microsoft.com/office/drawing/2014/main" id="{917D345B-B470-4A40-AF03-61F1F743F022}"/>
                  </a:ext>
                </a:extLst>
              </p:cNvPr>
              <p:cNvSpPr/>
              <p:nvPr/>
            </p:nvSpPr>
            <p:spPr>
              <a:xfrm>
                <a:off x="2895568" y="0"/>
                <a:ext cx="45717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106" name="Rectangle 105">
                <a:extLst>
                  <a:ext uri="{FF2B5EF4-FFF2-40B4-BE49-F238E27FC236}">
                    <a16:creationId xmlns:a16="http://schemas.microsoft.com/office/drawing/2014/main" id="{E235C171-CE7A-4E6A-8FDF-F246D7BDD67A}"/>
                  </a:ext>
                </a:extLst>
              </p:cNvPr>
              <p:cNvSpPr/>
              <p:nvPr/>
            </p:nvSpPr>
            <p:spPr>
              <a:xfrm>
                <a:off x="3124153" y="0"/>
                <a:ext cx="76195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grpSp>
        <p:sp>
          <p:nvSpPr>
            <p:cNvPr id="44" name="Freeform 43">
              <a:extLst>
                <a:ext uri="{FF2B5EF4-FFF2-40B4-BE49-F238E27FC236}">
                  <a16:creationId xmlns:a16="http://schemas.microsoft.com/office/drawing/2014/main" id="{606CEC77-DAB4-4D3B-9E15-4BECB7BBD157}"/>
                </a:ext>
              </a:extLst>
            </p:cNvPr>
            <p:cNvSpPr/>
            <p:nvPr/>
          </p:nvSpPr>
          <p:spPr>
            <a:xfrm>
              <a:off x="-12540" y="5035550"/>
              <a:ext cx="9144983" cy="1174750"/>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lnSpc>
                  <a:spcPct val="80000"/>
                </a:lnSpc>
                <a:defRPr/>
              </a:pPr>
              <a:endParaRPr lang="en-US"/>
            </a:p>
          </p:txBody>
        </p:sp>
        <p:sp>
          <p:nvSpPr>
            <p:cNvPr id="45" name="Freeform 44">
              <a:extLst>
                <a:ext uri="{FF2B5EF4-FFF2-40B4-BE49-F238E27FC236}">
                  <a16:creationId xmlns:a16="http://schemas.microsoft.com/office/drawing/2014/main" id="{3875670B-1540-44AB-9360-C3DC011AD57A}"/>
                </a:ext>
              </a:extLst>
            </p:cNvPr>
            <p:cNvSpPr/>
            <p:nvPr/>
          </p:nvSpPr>
          <p:spPr>
            <a:xfrm>
              <a:off x="-12540" y="3467100"/>
              <a:ext cx="9144983" cy="890588"/>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lnSpc>
                  <a:spcPct val="80000"/>
                </a:lnSpc>
                <a:defRPr/>
              </a:pPr>
              <a:endParaRPr lang="en-US"/>
            </a:p>
          </p:txBody>
        </p:sp>
        <p:sp>
          <p:nvSpPr>
            <p:cNvPr id="46" name="Freeform 45">
              <a:extLst>
                <a:ext uri="{FF2B5EF4-FFF2-40B4-BE49-F238E27FC236}">
                  <a16:creationId xmlns:a16="http://schemas.microsoft.com/office/drawing/2014/main" id="{A743A015-B51F-4B1A-8839-A0E5926E9CE4}"/>
                </a:ext>
              </a:extLst>
            </p:cNvPr>
            <p:cNvSpPr/>
            <p:nvPr/>
          </p:nvSpPr>
          <p:spPr>
            <a:xfrm>
              <a:off x="-23653" y="5640388"/>
              <a:ext cx="3004940" cy="1211262"/>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lnSpc>
                  <a:spcPct val="80000"/>
                </a:lnSpc>
                <a:defRPr/>
              </a:pPr>
              <a:endParaRPr lang="en-US"/>
            </a:p>
          </p:txBody>
        </p:sp>
        <p:sp>
          <p:nvSpPr>
            <p:cNvPr id="47" name="Freeform 46">
              <a:extLst>
                <a:ext uri="{FF2B5EF4-FFF2-40B4-BE49-F238E27FC236}">
                  <a16:creationId xmlns:a16="http://schemas.microsoft.com/office/drawing/2014/main" id="{1DD6F96E-2E23-4C85-BA08-2FBD1BAB84DD}"/>
                </a:ext>
              </a:extLst>
            </p:cNvPr>
            <p:cNvSpPr/>
            <p:nvPr/>
          </p:nvSpPr>
          <p:spPr>
            <a:xfrm>
              <a:off x="-12540" y="5284788"/>
              <a:ext cx="9144983" cy="1477962"/>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lnSpc>
                  <a:spcPct val="80000"/>
                </a:lnSpc>
                <a:defRPr/>
              </a:pPr>
              <a:endParaRPr lang="en-US"/>
            </a:p>
          </p:txBody>
        </p:sp>
        <p:sp>
          <p:nvSpPr>
            <p:cNvPr id="49" name="Freeform 48">
              <a:extLst>
                <a:ext uri="{FF2B5EF4-FFF2-40B4-BE49-F238E27FC236}">
                  <a16:creationId xmlns:a16="http://schemas.microsoft.com/office/drawing/2014/main" id="{9807D5F3-E4EB-4CC5-BF13-8700CAF6C731}"/>
                </a:ext>
              </a:extLst>
            </p:cNvPr>
            <p:cNvSpPr/>
            <p:nvPr/>
          </p:nvSpPr>
          <p:spPr>
            <a:xfrm>
              <a:off x="2136793" y="5132388"/>
              <a:ext cx="6982951" cy="171926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lnSpc>
                  <a:spcPct val="80000"/>
                </a:lnSpc>
                <a:defRPr/>
              </a:pPr>
              <a:endParaRPr lang="en-US"/>
            </a:p>
          </p:txBody>
        </p:sp>
        <p:sp>
          <p:nvSpPr>
            <p:cNvPr id="50" name="Hexagon 49">
              <a:extLst>
                <a:ext uri="{FF2B5EF4-FFF2-40B4-BE49-F238E27FC236}">
                  <a16:creationId xmlns:a16="http://schemas.microsoft.com/office/drawing/2014/main" id="{2BD8DDC9-AA24-4C30-B35C-4EEF190E798D}"/>
                </a:ext>
              </a:extLst>
            </p:cNvPr>
            <p:cNvSpPr/>
            <p:nvPr/>
          </p:nvSpPr>
          <p:spPr>
            <a:xfrm rot="1800000">
              <a:off x="2995573" y="2859088"/>
              <a:ext cx="1601682"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51" name="Hexagon 50">
              <a:extLst>
                <a:ext uri="{FF2B5EF4-FFF2-40B4-BE49-F238E27FC236}">
                  <a16:creationId xmlns:a16="http://schemas.microsoft.com/office/drawing/2014/main" id="{6881EC25-9061-4B3B-95D6-9DEE3732A548}"/>
                </a:ext>
              </a:extLst>
            </p:cNvPr>
            <p:cNvSpPr/>
            <p:nvPr/>
          </p:nvSpPr>
          <p:spPr>
            <a:xfrm rot="1800000">
              <a:off x="3719425" y="412591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52" name="Hexagon 51">
              <a:extLst>
                <a:ext uri="{FF2B5EF4-FFF2-40B4-BE49-F238E27FC236}">
                  <a16:creationId xmlns:a16="http://schemas.microsoft.com/office/drawing/2014/main" id="{A8082CDF-83A1-4C95-8044-212179CB9050}"/>
                </a:ext>
              </a:extLst>
            </p:cNvPr>
            <p:cNvSpPr/>
            <p:nvPr/>
          </p:nvSpPr>
          <p:spPr>
            <a:xfrm rot="1800000">
              <a:off x="3728949" y="1592263"/>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53" name="Hexagon 52">
              <a:extLst>
                <a:ext uri="{FF2B5EF4-FFF2-40B4-BE49-F238E27FC236}">
                  <a16:creationId xmlns:a16="http://schemas.microsoft.com/office/drawing/2014/main" id="{030B987B-CC44-4457-B398-F03293B904E7}"/>
                </a:ext>
              </a:extLst>
            </p:cNvPr>
            <p:cNvSpPr/>
            <p:nvPr/>
          </p:nvSpPr>
          <p:spPr>
            <a:xfrm rot="1800000">
              <a:off x="2976524" y="325438"/>
              <a:ext cx="1601682" cy="1389062"/>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54" name="Hexagon 53">
              <a:extLst>
                <a:ext uri="{FF2B5EF4-FFF2-40B4-BE49-F238E27FC236}">
                  <a16:creationId xmlns:a16="http://schemas.microsoft.com/office/drawing/2014/main" id="{326A11AC-02C8-49FD-97EE-F8CEE1663E5D}"/>
                </a:ext>
              </a:extLst>
            </p:cNvPr>
            <p:cNvSpPr/>
            <p:nvPr/>
          </p:nvSpPr>
          <p:spPr>
            <a:xfrm rot="1800000">
              <a:off x="4462326" y="5383213"/>
              <a:ext cx="1601682" cy="1389062"/>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55" name="Freeform 54">
              <a:extLst>
                <a:ext uri="{FF2B5EF4-FFF2-40B4-BE49-F238E27FC236}">
                  <a16:creationId xmlns:a16="http://schemas.microsoft.com/office/drawing/2014/main" id="{17618DF7-5682-47E6-885E-C1F526435506}"/>
                </a:ext>
              </a:extLst>
            </p:cNvPr>
            <p:cNvSpPr/>
            <p:nvPr/>
          </p:nvSpPr>
          <p:spPr>
            <a:xfrm rot="1800000">
              <a:off x="-382404" y="4202113"/>
              <a:ext cx="1261980"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56" name="Hexagon 55">
              <a:extLst>
                <a:ext uri="{FF2B5EF4-FFF2-40B4-BE49-F238E27FC236}">
                  <a16:creationId xmlns:a16="http://schemas.microsoft.com/office/drawing/2014/main" id="{6EAC5DD3-731A-4EF3-A572-12B907A197F0}"/>
                </a:ext>
              </a:extLst>
            </p:cNvPr>
            <p:cNvSpPr/>
            <p:nvPr/>
          </p:nvSpPr>
          <p:spPr>
            <a:xfrm rot="1800000">
              <a:off x="23969" y="540226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57" name="Hexagon 56">
              <a:extLst>
                <a:ext uri="{FF2B5EF4-FFF2-40B4-BE49-F238E27FC236}">
                  <a16:creationId xmlns:a16="http://schemas.microsoft.com/office/drawing/2014/main" id="{80E0AC58-A9A4-42DD-BD65-02BEEF4DCE8B}"/>
                </a:ext>
              </a:extLst>
            </p:cNvPr>
            <p:cNvSpPr/>
            <p:nvPr/>
          </p:nvSpPr>
          <p:spPr>
            <a:xfrm rot="1800000">
              <a:off x="52542" y="2849563"/>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58" name="Hexagon 57">
              <a:extLst>
                <a:ext uri="{FF2B5EF4-FFF2-40B4-BE49-F238E27FC236}">
                  <a16:creationId xmlns:a16="http://schemas.microsoft.com/office/drawing/2014/main" id="{FC87111C-C7DE-43C2-8821-CD93F793FDD2}"/>
                </a:ext>
              </a:extLst>
            </p:cNvPr>
            <p:cNvSpPr/>
            <p:nvPr/>
          </p:nvSpPr>
          <p:spPr>
            <a:xfrm rot="1800000">
              <a:off x="776394" y="4125913"/>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59" name="Hexagon 58">
              <a:extLst>
                <a:ext uri="{FF2B5EF4-FFF2-40B4-BE49-F238E27FC236}">
                  <a16:creationId xmlns:a16="http://schemas.microsoft.com/office/drawing/2014/main" id="{89094396-4EE2-4F47-940D-8C972D7D8F17}"/>
                </a:ext>
              </a:extLst>
            </p:cNvPr>
            <p:cNvSpPr/>
            <p:nvPr/>
          </p:nvSpPr>
          <p:spPr>
            <a:xfrm rot="1800000">
              <a:off x="1509771" y="5411788"/>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60" name="Hexagon 59">
              <a:extLst>
                <a:ext uri="{FF2B5EF4-FFF2-40B4-BE49-F238E27FC236}">
                  <a16:creationId xmlns:a16="http://schemas.microsoft.com/office/drawing/2014/main" id="{D0A01751-3E4C-4524-A4D2-9BD97B2E11F0}"/>
                </a:ext>
              </a:extLst>
            </p:cNvPr>
            <p:cNvSpPr/>
            <p:nvPr/>
          </p:nvSpPr>
          <p:spPr>
            <a:xfrm rot="1800000">
              <a:off x="1528820" y="2859088"/>
              <a:ext cx="1601682"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95" name="Hexagon 94">
              <a:extLst>
                <a:ext uri="{FF2B5EF4-FFF2-40B4-BE49-F238E27FC236}">
                  <a16:creationId xmlns:a16="http://schemas.microsoft.com/office/drawing/2014/main" id="{97324EC5-A359-4454-B304-3481438FC3EE}"/>
                </a:ext>
              </a:extLst>
            </p:cNvPr>
            <p:cNvSpPr/>
            <p:nvPr/>
          </p:nvSpPr>
          <p:spPr>
            <a:xfrm rot="1800000">
              <a:off x="795443" y="1563688"/>
              <a:ext cx="1601682"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96" name="Hexagon 95">
              <a:extLst>
                <a:ext uri="{FF2B5EF4-FFF2-40B4-BE49-F238E27FC236}">
                  <a16:creationId xmlns:a16="http://schemas.microsoft.com/office/drawing/2014/main" id="{593F2A14-E95D-49A4-A590-F90656D75702}"/>
                </a:ext>
              </a:extLst>
            </p:cNvPr>
            <p:cNvSpPr/>
            <p:nvPr/>
          </p:nvSpPr>
          <p:spPr>
            <a:xfrm rot="1800000">
              <a:off x="6806909" y="4144963"/>
              <a:ext cx="1600094" cy="1389062"/>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97" name="Hexagon 96">
              <a:extLst>
                <a:ext uri="{FF2B5EF4-FFF2-40B4-BE49-F238E27FC236}">
                  <a16:creationId xmlns:a16="http://schemas.microsoft.com/office/drawing/2014/main" id="{D1DA11C4-5803-483F-9DE8-59DD7D50497D}"/>
                </a:ext>
              </a:extLst>
            </p:cNvPr>
            <p:cNvSpPr/>
            <p:nvPr/>
          </p:nvSpPr>
          <p:spPr>
            <a:xfrm rot="1800000">
              <a:off x="7549810" y="5421313"/>
              <a:ext cx="1600094" cy="1389062"/>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98" name="Hexagon 97">
              <a:extLst>
                <a:ext uri="{FF2B5EF4-FFF2-40B4-BE49-F238E27FC236}">
                  <a16:creationId xmlns:a16="http://schemas.microsoft.com/office/drawing/2014/main" id="{A36B4B8A-2038-49FE-92A3-C8785E352AEA}"/>
                </a:ext>
              </a:extLst>
            </p:cNvPr>
            <p:cNvSpPr/>
            <p:nvPr/>
          </p:nvSpPr>
          <p:spPr>
            <a:xfrm rot="1800000">
              <a:off x="7549810" y="2868613"/>
              <a:ext cx="1600094" cy="1389062"/>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99" name="Freeform 98">
              <a:extLst>
                <a:ext uri="{FF2B5EF4-FFF2-40B4-BE49-F238E27FC236}">
                  <a16:creationId xmlns:a16="http://schemas.microsoft.com/office/drawing/2014/main" id="{9E903F85-8766-418E-96E4-BE5E33C5E69D}"/>
                </a:ext>
              </a:extLst>
            </p:cNvPr>
            <p:cNvSpPr/>
            <p:nvPr/>
          </p:nvSpPr>
          <p:spPr>
            <a:xfrm rot="1800000">
              <a:off x="8306997" y="4056063"/>
              <a:ext cx="1242931" cy="1387475"/>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100" name="Freeform 99">
              <a:extLst>
                <a:ext uri="{FF2B5EF4-FFF2-40B4-BE49-F238E27FC236}">
                  <a16:creationId xmlns:a16="http://schemas.microsoft.com/office/drawing/2014/main" id="{C259462B-27EA-4F32-8960-1A40848CD6CA}"/>
                </a:ext>
              </a:extLst>
            </p:cNvPr>
            <p:cNvSpPr/>
            <p:nvPr/>
          </p:nvSpPr>
          <p:spPr>
            <a:xfrm rot="1800000">
              <a:off x="8306997" y="1511300"/>
              <a:ext cx="1241343" cy="1389063"/>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grpSp>
      <p:sp>
        <p:nvSpPr>
          <p:cNvPr id="66" name="Rectangle 65">
            <a:extLst>
              <a:ext uri="{FF2B5EF4-FFF2-40B4-BE49-F238E27FC236}">
                <a16:creationId xmlns:a16="http://schemas.microsoft.com/office/drawing/2014/main" id="{C6E721E5-00A5-4F16-9F51-2B0215582F98}"/>
              </a:ext>
            </a:extLst>
          </p:cNvPr>
          <p:cNvSpPr/>
          <p:nvPr/>
        </p:nvSpPr>
        <p:spPr>
          <a:xfrm>
            <a:off x="457200" y="333375"/>
            <a:ext cx="8229600" cy="6186488"/>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70" name="Rectangle 69">
            <a:extLst>
              <a:ext uri="{FF2B5EF4-FFF2-40B4-BE49-F238E27FC236}">
                <a16:creationId xmlns:a16="http://schemas.microsoft.com/office/drawing/2014/main" id="{6FCC94F5-8872-4642-B04C-8928C9045D38}"/>
              </a:ext>
            </a:extLst>
          </p:cNvPr>
          <p:cNvSpPr/>
          <p:nvPr/>
        </p:nvSpPr>
        <p:spPr>
          <a:xfrm>
            <a:off x="4560888" y="-22225"/>
            <a:ext cx="3679825" cy="700088"/>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71" name="Rectangle 70">
            <a:extLst>
              <a:ext uri="{FF2B5EF4-FFF2-40B4-BE49-F238E27FC236}">
                <a16:creationId xmlns:a16="http://schemas.microsoft.com/office/drawing/2014/main" id="{5F33CF19-1C8B-49C0-B0EB-0A38615A04EE}"/>
              </a:ext>
            </a:extLst>
          </p:cNvPr>
          <p:cNvSpPr/>
          <p:nvPr/>
        </p:nvSpPr>
        <p:spPr>
          <a:xfrm>
            <a:off x="4649788" y="-22225"/>
            <a:ext cx="3505200" cy="623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80000"/>
              </a:lnSpc>
              <a:defRPr/>
            </a:pPr>
            <a:endParaRPr lang="en-US"/>
          </a:p>
        </p:txBody>
      </p:sp>
      <p:sp>
        <p:nvSpPr>
          <p:cNvPr id="2054" name="Title Placeholder 1">
            <a:extLst>
              <a:ext uri="{FF2B5EF4-FFF2-40B4-BE49-F238E27FC236}">
                <a16:creationId xmlns:a16="http://schemas.microsoft.com/office/drawing/2014/main" id="{853DBC73-3066-45F4-96BF-4EAA6E7AEF0C}"/>
              </a:ext>
            </a:extLst>
          </p:cNvPr>
          <p:cNvSpPr>
            <a:spLocks noGrp="1"/>
          </p:cNvSpPr>
          <p:nvPr>
            <p:ph type="title"/>
          </p:nvPr>
        </p:nvSpPr>
        <p:spPr bwMode="auto">
          <a:xfrm>
            <a:off x="1042988" y="1027113"/>
            <a:ext cx="702468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s-ES" altLang="es-PE"/>
              <a:t>Haga clic para modificar el estilo de título del patrón</a:t>
            </a:r>
            <a:endParaRPr lang="en-US" altLang="es-PE"/>
          </a:p>
        </p:txBody>
      </p:sp>
      <p:sp>
        <p:nvSpPr>
          <p:cNvPr id="2055" name="Text Placeholder 2">
            <a:extLst>
              <a:ext uri="{FF2B5EF4-FFF2-40B4-BE49-F238E27FC236}">
                <a16:creationId xmlns:a16="http://schemas.microsoft.com/office/drawing/2014/main" id="{33ADE739-81F5-4252-88D5-1A180E9B0006}"/>
              </a:ext>
            </a:extLst>
          </p:cNvPr>
          <p:cNvSpPr>
            <a:spLocks noGrp="1"/>
          </p:cNvSpPr>
          <p:nvPr>
            <p:ph type="body" idx="1"/>
          </p:nvPr>
        </p:nvSpPr>
        <p:spPr bwMode="auto">
          <a:xfrm>
            <a:off x="1042988" y="2324100"/>
            <a:ext cx="6777037" cy="350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PE"/>
              <a:t>Haga clic para modificar el estilo de texto del patrón</a:t>
            </a:r>
          </a:p>
          <a:p>
            <a:pPr lvl="1"/>
            <a:r>
              <a:rPr lang="es-ES" altLang="es-PE"/>
              <a:t>Segundo nivel</a:t>
            </a:r>
          </a:p>
          <a:p>
            <a:pPr lvl="2"/>
            <a:r>
              <a:rPr lang="es-ES" altLang="es-PE"/>
              <a:t>Tercer nivel</a:t>
            </a:r>
          </a:p>
          <a:p>
            <a:pPr lvl="3"/>
            <a:r>
              <a:rPr lang="es-ES" altLang="es-PE"/>
              <a:t>Cuarto nivel</a:t>
            </a:r>
          </a:p>
          <a:p>
            <a:pPr lvl="4"/>
            <a:r>
              <a:rPr lang="es-ES" altLang="es-PE"/>
              <a:t>Quinto nivel</a:t>
            </a:r>
            <a:endParaRPr lang="en-US" altLang="es-PE"/>
          </a:p>
        </p:txBody>
      </p:sp>
      <p:sp>
        <p:nvSpPr>
          <p:cNvPr id="4" name="Date Placeholder 3">
            <a:extLst>
              <a:ext uri="{FF2B5EF4-FFF2-40B4-BE49-F238E27FC236}">
                <a16:creationId xmlns:a16="http://schemas.microsoft.com/office/drawing/2014/main" id="{22407DC1-714F-45D5-9758-DBDE44AED989}"/>
              </a:ext>
            </a:extLst>
          </p:cNvPr>
          <p:cNvSpPr>
            <a:spLocks noGrp="1"/>
          </p:cNvSpPr>
          <p:nvPr>
            <p:ph type="dt" sz="half" idx="2"/>
          </p:nvPr>
        </p:nvSpPr>
        <p:spPr>
          <a:xfrm>
            <a:off x="5997575" y="223838"/>
            <a:ext cx="2133600" cy="365125"/>
          </a:xfrm>
          <a:prstGeom prst="rect">
            <a:avLst/>
          </a:prstGeom>
        </p:spPr>
        <p:txBody>
          <a:bodyPr vert="horz" lIns="91440" tIns="45720" rIns="91440" bIns="45720" rtlCol="0" anchor="ctr"/>
          <a:lstStyle>
            <a:lvl1pPr algn="r" eaLnBrk="1" hangingPunct="1">
              <a:lnSpc>
                <a:spcPct val="80000"/>
              </a:lnSpc>
              <a:defRPr sz="1200">
                <a:solidFill>
                  <a:srgbClr val="FEFEFE"/>
                </a:solidFill>
              </a:defRPr>
            </a:lvl1pPr>
          </a:lstStyle>
          <a:p>
            <a:pPr>
              <a:defRPr/>
            </a:pPr>
            <a:endParaRPr lang="es-ES"/>
          </a:p>
        </p:txBody>
      </p:sp>
      <p:sp>
        <p:nvSpPr>
          <p:cNvPr id="5" name="Footer Placeholder 4">
            <a:extLst>
              <a:ext uri="{FF2B5EF4-FFF2-40B4-BE49-F238E27FC236}">
                <a16:creationId xmlns:a16="http://schemas.microsoft.com/office/drawing/2014/main" id="{F2DA9F6C-D53B-4B82-A6E9-7CE287D4D410}"/>
              </a:ext>
            </a:extLst>
          </p:cNvPr>
          <p:cNvSpPr>
            <a:spLocks noGrp="1"/>
          </p:cNvSpPr>
          <p:nvPr>
            <p:ph type="ftr" sz="quarter" idx="3"/>
          </p:nvPr>
        </p:nvSpPr>
        <p:spPr>
          <a:xfrm>
            <a:off x="4641850" y="5851525"/>
            <a:ext cx="3502025" cy="365125"/>
          </a:xfrm>
          <a:prstGeom prst="rect">
            <a:avLst/>
          </a:prstGeom>
        </p:spPr>
        <p:txBody>
          <a:bodyPr vert="horz" lIns="91440" tIns="45720" rIns="91440" bIns="45720" rtlCol="0" anchor="ctr"/>
          <a:lstStyle>
            <a:lvl1pPr algn="r" eaLnBrk="1" hangingPunct="1">
              <a:lnSpc>
                <a:spcPct val="80000"/>
              </a:lnSpc>
              <a:defRPr sz="1200">
                <a:solidFill>
                  <a:schemeClr val="accent1"/>
                </a:solidFill>
              </a:defRPr>
            </a:lvl1pPr>
          </a:lstStyle>
          <a:p>
            <a:pPr>
              <a:defRPr/>
            </a:pPr>
            <a:endParaRPr lang="es-ES"/>
          </a:p>
        </p:txBody>
      </p:sp>
      <p:sp>
        <p:nvSpPr>
          <p:cNvPr id="6" name="Slide Number Placeholder 5">
            <a:extLst>
              <a:ext uri="{FF2B5EF4-FFF2-40B4-BE49-F238E27FC236}">
                <a16:creationId xmlns:a16="http://schemas.microsoft.com/office/drawing/2014/main" id="{F5E9E327-5FA2-41EB-9C64-2E13FFF5578E}"/>
              </a:ext>
            </a:extLst>
          </p:cNvPr>
          <p:cNvSpPr>
            <a:spLocks noGrp="1"/>
          </p:cNvSpPr>
          <p:nvPr>
            <p:ph type="sldNum" sz="quarter" idx="4"/>
          </p:nvPr>
        </p:nvSpPr>
        <p:spPr>
          <a:xfrm>
            <a:off x="4649788" y="223838"/>
            <a:ext cx="1331912" cy="365125"/>
          </a:xfrm>
          <a:prstGeom prst="rect">
            <a:avLst/>
          </a:prstGeom>
        </p:spPr>
        <p:txBody>
          <a:bodyPr vert="horz" wrap="square" lIns="91440" tIns="45720" rIns="91440" bIns="45720" numCol="1" anchor="ctr" anchorCtr="0" compatLnSpc="1">
            <a:prstTxWarp prst="textNoShape">
              <a:avLst/>
            </a:prstTxWarp>
          </a:bodyPr>
          <a:lstStyle>
            <a:lvl1pPr eaLnBrk="1" hangingPunct="1">
              <a:lnSpc>
                <a:spcPct val="80000"/>
              </a:lnSpc>
              <a:defRPr sz="1200">
                <a:solidFill>
                  <a:srgbClr val="FEFEFE"/>
                </a:solidFill>
              </a:defRPr>
            </a:lvl1pPr>
          </a:lstStyle>
          <a:p>
            <a:fld id="{490DDDA8-0FCD-4656-856D-BF03295C68E2}" type="slidenum">
              <a:rPr lang="es-ES" altLang="es-PE"/>
              <a:pPr/>
              <a:t>‹Nº›</a:t>
            </a:fld>
            <a:endParaRPr lang="es-ES" altLang="es-PE"/>
          </a:p>
        </p:txBody>
      </p:sp>
    </p:spTree>
    <p:extLst>
      <p:ext uri="{BB962C8B-B14F-4D97-AF65-F5344CB8AC3E}">
        <p14:creationId xmlns:p14="http://schemas.microsoft.com/office/powerpoint/2010/main" val="4088695974"/>
      </p:ext>
    </p:extLst>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 id="2147483856" r:id="rId13"/>
    <p:sldLayoutId id="2147483857" r:id="rId14"/>
  </p:sldLayoutIdLst>
  <p:txStyles>
    <p:titleStyle>
      <a:lvl1pPr algn="l" rtl="0" eaLnBrk="0" fontAlgn="base" hangingPunct="0">
        <a:spcBef>
          <a:spcPct val="0"/>
        </a:spcBef>
        <a:spcAft>
          <a:spcPct val="0"/>
        </a:spcAft>
        <a:defRPr sz="4000" kern="1200">
          <a:solidFill>
            <a:schemeClr val="accent1"/>
          </a:solidFill>
          <a:latin typeface="+mj-lt"/>
          <a:ea typeface="+mj-ea"/>
          <a:cs typeface="+mj-cs"/>
        </a:defRPr>
      </a:lvl1pPr>
      <a:lvl2pPr algn="l" rtl="0" eaLnBrk="0" fontAlgn="base" hangingPunct="0">
        <a:spcBef>
          <a:spcPct val="0"/>
        </a:spcBef>
        <a:spcAft>
          <a:spcPct val="0"/>
        </a:spcAft>
        <a:defRPr sz="4000">
          <a:solidFill>
            <a:schemeClr val="accent1"/>
          </a:solidFill>
          <a:latin typeface="Century Gothic" pitchFamily="34" charset="0"/>
        </a:defRPr>
      </a:lvl2pPr>
      <a:lvl3pPr algn="l" rtl="0" eaLnBrk="0" fontAlgn="base" hangingPunct="0">
        <a:spcBef>
          <a:spcPct val="0"/>
        </a:spcBef>
        <a:spcAft>
          <a:spcPct val="0"/>
        </a:spcAft>
        <a:defRPr sz="4000">
          <a:solidFill>
            <a:schemeClr val="accent1"/>
          </a:solidFill>
          <a:latin typeface="Century Gothic" pitchFamily="34" charset="0"/>
        </a:defRPr>
      </a:lvl3pPr>
      <a:lvl4pPr algn="l" rtl="0" eaLnBrk="0" fontAlgn="base" hangingPunct="0">
        <a:spcBef>
          <a:spcPct val="0"/>
        </a:spcBef>
        <a:spcAft>
          <a:spcPct val="0"/>
        </a:spcAft>
        <a:defRPr sz="4000">
          <a:solidFill>
            <a:schemeClr val="accent1"/>
          </a:solidFill>
          <a:latin typeface="Century Gothic" pitchFamily="34" charset="0"/>
        </a:defRPr>
      </a:lvl4pPr>
      <a:lvl5pPr algn="l" rtl="0" eaLnBrk="0" fontAlgn="base" hangingPunct="0">
        <a:spcBef>
          <a:spcPct val="0"/>
        </a:spcBef>
        <a:spcAft>
          <a:spcPct val="0"/>
        </a:spcAft>
        <a:defRPr sz="4000">
          <a:solidFill>
            <a:schemeClr val="accent1"/>
          </a:solidFill>
          <a:latin typeface="Century Gothic"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3050" algn="l" rtl="0" eaLnBrk="0" fontAlgn="base" hangingPunct="0">
        <a:spcBef>
          <a:spcPct val="20000"/>
        </a:spcBef>
        <a:spcAft>
          <a:spcPct val="0"/>
        </a:spcAft>
        <a:buClr>
          <a:schemeClr val="accent1"/>
        </a:buClr>
        <a:buSzPct val="76000"/>
        <a:buFont typeface="Wingdings 2" panose="05020102010507070707" pitchFamily="18" charset="2"/>
        <a:buChar char=""/>
        <a:defRPr sz="2400" kern="1200">
          <a:solidFill>
            <a:schemeClr val="tx2"/>
          </a:solidFill>
          <a:latin typeface="+mn-lt"/>
          <a:ea typeface="+mn-ea"/>
          <a:cs typeface="+mn-cs"/>
        </a:defRPr>
      </a:lvl1pPr>
      <a:lvl2pPr marL="639763" indent="-273050" algn="l" rtl="0" eaLnBrk="0" fontAlgn="base" hangingPunct="0">
        <a:spcBef>
          <a:spcPct val="20000"/>
        </a:spcBef>
        <a:spcAft>
          <a:spcPct val="0"/>
        </a:spcAft>
        <a:buClr>
          <a:schemeClr val="accent1"/>
        </a:buClr>
        <a:buSzPct val="76000"/>
        <a:buFont typeface="Wingdings 2" panose="05020102010507070707" pitchFamily="18" charset="2"/>
        <a:buChar char=""/>
        <a:defRPr sz="2200" kern="1200">
          <a:solidFill>
            <a:schemeClr val="tx2"/>
          </a:solidFill>
          <a:latin typeface="+mn-lt"/>
          <a:ea typeface="+mn-ea"/>
          <a:cs typeface="+mn-cs"/>
        </a:defRPr>
      </a:lvl2pPr>
      <a:lvl3pPr marL="914400" indent="-228600" algn="l" rtl="0" eaLnBrk="0" fontAlgn="base" hangingPunct="0">
        <a:spcBef>
          <a:spcPct val="20000"/>
        </a:spcBef>
        <a:spcAft>
          <a:spcPct val="0"/>
        </a:spcAft>
        <a:buClr>
          <a:schemeClr val="accent1"/>
        </a:buClr>
        <a:buSzPct val="76000"/>
        <a:buFont typeface="Wingdings 2" panose="05020102010507070707" pitchFamily="18" charset="2"/>
        <a:buChar char=""/>
        <a:defRPr sz="2000" kern="1200">
          <a:solidFill>
            <a:schemeClr val="tx2"/>
          </a:solidFill>
          <a:latin typeface="+mn-lt"/>
          <a:ea typeface="+mn-ea"/>
          <a:cs typeface="+mn-cs"/>
        </a:defRPr>
      </a:lvl3pPr>
      <a:lvl4pPr marL="1123950" indent="-228600" algn="l" rtl="0" eaLnBrk="0" fontAlgn="base" hangingPunct="0">
        <a:spcBef>
          <a:spcPct val="20000"/>
        </a:spcBef>
        <a:spcAft>
          <a:spcPct val="0"/>
        </a:spcAft>
        <a:buClr>
          <a:schemeClr val="accent1"/>
        </a:buClr>
        <a:buSzPct val="76000"/>
        <a:buFont typeface="Wingdings 2" panose="05020102010507070707" pitchFamily="18" charset="2"/>
        <a:buChar char=""/>
        <a:defRPr kern="1200">
          <a:solidFill>
            <a:schemeClr val="tx2"/>
          </a:solidFill>
          <a:latin typeface="+mn-lt"/>
          <a:ea typeface="+mn-ea"/>
          <a:cs typeface="+mn-cs"/>
        </a:defRPr>
      </a:lvl4pPr>
      <a:lvl5pPr marL="1325563" indent="-228600" algn="l" rtl="0" eaLnBrk="0" fontAlgn="base" hangingPunct="0">
        <a:spcBef>
          <a:spcPct val="20000"/>
        </a:spcBef>
        <a:spcAft>
          <a:spcPct val="0"/>
        </a:spcAft>
        <a:buClr>
          <a:schemeClr val="accent1"/>
        </a:buClr>
        <a:buSzPct val="76000"/>
        <a:buFont typeface="Wingdings 2" panose="05020102010507070707" pitchFamily="18" charset="2"/>
        <a:buChar char=""/>
        <a:defRPr sz="1600" kern="120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La </a:t>
            </a:r>
            <a:r>
              <a:rPr lang="en-GB" dirty="0" err="1"/>
              <a:t>legislación</a:t>
            </a:r>
            <a:r>
              <a:rPr lang="en-GB" dirty="0"/>
              <a:t> del </a:t>
            </a:r>
            <a:r>
              <a:rPr lang="en-GB" dirty="0" err="1"/>
              <a:t>todo</a:t>
            </a:r>
            <a:br>
              <a:rPr lang="en-GB" dirty="0"/>
            </a:br>
            <a:endParaRPr lang="en-GB" dirty="0"/>
          </a:p>
        </p:txBody>
      </p:sp>
      <p:sp>
        <p:nvSpPr>
          <p:cNvPr id="3" name="Textplatzhalter 2"/>
          <p:cNvSpPr>
            <a:spLocks noGrp="1"/>
          </p:cNvSpPr>
          <p:nvPr>
            <p:ph type="body" sz="quarter" idx="10"/>
          </p:nvPr>
        </p:nvSpPr>
        <p:spPr/>
        <p:txBody>
          <a:bodyPr/>
          <a:lstStyle/>
          <a:p>
            <a:r>
              <a:rPr lang="en-GB" dirty="0" err="1"/>
              <a:t>Residuos</a:t>
            </a:r>
            <a:r>
              <a:rPr lang="en-GB" dirty="0"/>
              <a:t> </a:t>
            </a:r>
            <a:r>
              <a:rPr lang="en-GB" dirty="0" err="1"/>
              <a:t>Sólidos</a:t>
            </a:r>
            <a:endParaRPr lang="en-GB" dirty="0"/>
          </a:p>
        </p:txBody>
      </p:sp>
    </p:spTree>
    <p:extLst>
      <p:ext uri="{BB962C8B-B14F-4D97-AF65-F5344CB8AC3E}">
        <p14:creationId xmlns:p14="http://schemas.microsoft.com/office/powerpoint/2010/main" val="40274986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descr="CMS_Legal_Disclaimer_Textbox_003"/>
          <p:cNvSpPr>
            <a:spLocks noGrp="1"/>
          </p:cNvSpPr>
          <p:nvPr>
            <p:ph type="body" sz="quarter" idx="14"/>
          </p:nvPr>
        </p:nvSpPr>
        <p:spPr/>
        <p:txBody>
          <a:bodyPr/>
          <a:lstStyle/>
          <a:p>
            <a:pPr lvl="0">
              <a:defRPr/>
            </a:pPr>
            <a:r>
              <a:rPr lang="en-GB" b="0" dirty="0">
                <a:solidFill>
                  <a:prstClr val="black"/>
                </a:solidFill>
                <a:ea typeface="+mn-ea"/>
              </a:rPr>
              <a:t>CMS Legal Services EEIG (CMS EEIG) is a European Economic Interest Grouping that coordinates an</a:t>
            </a:r>
          </a:p>
          <a:p>
            <a:pPr lvl="0">
              <a:defRPr/>
            </a:pPr>
            <a:r>
              <a:rPr lang="en-GB" b="0" dirty="0">
                <a:solidFill>
                  <a:prstClr val="black"/>
                </a:solidFill>
                <a:ea typeface="+mn-ea"/>
              </a:rPr>
              <a:t>organisation of independent law firms. CMS EEIG provides no client services. Such services are solely</a:t>
            </a:r>
          </a:p>
          <a:p>
            <a:pPr lvl="0">
              <a:defRPr/>
            </a:pPr>
            <a:r>
              <a:rPr lang="en-GB" b="0" dirty="0">
                <a:solidFill>
                  <a:prstClr val="black"/>
                </a:solidFill>
                <a:ea typeface="+mn-ea"/>
              </a:rPr>
              <a:t>provided by CMS EEIG’s member firms in their respective jurisdictions. CMS EEIG and each of its</a:t>
            </a:r>
          </a:p>
          <a:p>
            <a:pPr lvl="0">
              <a:defRPr/>
            </a:pPr>
            <a:r>
              <a:rPr lang="en-GB" b="0" dirty="0">
                <a:solidFill>
                  <a:prstClr val="black"/>
                </a:solidFill>
                <a:ea typeface="+mn-ea"/>
              </a:rPr>
              <a:t>member firms are separate and legally distinct entities, and no such entity has any authority to bind any other. CMS EEIG and each member firm are liable only for their own acts or omissions and not those of each other. The brand name “CMS” and the term “firm” are used to refer to some or all of the member firms or their offices.</a:t>
            </a:r>
          </a:p>
          <a:p>
            <a:pPr lvl="0">
              <a:defRPr/>
            </a:pPr>
            <a:endParaRPr lang="en-GB" b="0" dirty="0">
              <a:solidFill>
                <a:prstClr val="black"/>
              </a:solidFill>
              <a:ea typeface="+mn-ea"/>
            </a:endParaRPr>
          </a:p>
          <a:p>
            <a:pPr lvl="0">
              <a:defRPr/>
            </a:pPr>
            <a:r>
              <a:rPr lang="en-GB" dirty="0">
                <a:solidFill>
                  <a:prstClr val="black"/>
                </a:solidFill>
                <a:ea typeface="+mn-ea"/>
              </a:rPr>
              <a:t>CMS locations:</a:t>
            </a:r>
          </a:p>
          <a:p>
            <a:pPr lvl="0">
              <a:defRPr/>
            </a:pPr>
            <a:r>
              <a:rPr lang="en-GB" b="0" dirty="0">
                <a:solidFill>
                  <a:prstClr val="black"/>
                </a:solidFill>
                <a:ea typeface="+mn-ea"/>
              </a:rPr>
              <a:t>Aberdeen, Algiers, Amsterdam, Antwerp, Barcelona, Beijing, Belgrade, Berlin, Bogotá, Bratislava, Bristol, Brussels, Bucharest, Budapest, Casablanca, Cologne, Dubai, </a:t>
            </a:r>
            <a:r>
              <a:rPr lang="en-GB" b="0" dirty="0" err="1">
                <a:solidFill>
                  <a:prstClr val="black"/>
                </a:solidFill>
                <a:ea typeface="+mn-ea"/>
              </a:rPr>
              <a:t>Duesseldorf</a:t>
            </a:r>
            <a:r>
              <a:rPr lang="en-GB" b="0" dirty="0">
                <a:solidFill>
                  <a:prstClr val="black"/>
                </a:solidFill>
                <a:ea typeface="+mn-ea"/>
              </a:rPr>
              <a:t>, Edinburgh, Frankfurt, Geneva, Glasgow, Hamburg, Istanbul, Kyiv, Leipzig, Lima, Lisbon, Ljubljana, London, Luxembourg, Lyon, Madrid, </a:t>
            </a:r>
            <a:r>
              <a:rPr lang="en-GB" b="0" dirty="0" err="1">
                <a:solidFill>
                  <a:prstClr val="black"/>
                </a:solidFill>
                <a:ea typeface="+mn-ea"/>
              </a:rPr>
              <a:t>Medellín</a:t>
            </a:r>
            <a:r>
              <a:rPr lang="en-GB" b="0" dirty="0">
                <a:solidFill>
                  <a:prstClr val="black"/>
                </a:solidFill>
                <a:ea typeface="+mn-ea"/>
              </a:rPr>
              <a:t>, Mexico City, Milan, Moscow, Munich, Muscat, Paris, Podgorica, Prague, Rio de Janeiro, Rome, Santiago de Chile, Sarajevo, Seville, Shanghai, Sofia, Strasbourg, Stuttgart, Tehran, Tirana, Utrecht, Vienna, Warsaw, Zagreb and Zurich.</a:t>
            </a:r>
          </a:p>
          <a:p>
            <a:pPr lvl="0">
              <a:defRPr/>
            </a:pPr>
            <a:endParaRPr lang="en-GB" b="0" dirty="0">
              <a:solidFill>
                <a:prstClr val="black"/>
              </a:solidFill>
              <a:ea typeface="+mn-ea"/>
            </a:endParaRPr>
          </a:p>
          <a:p>
            <a:pPr lvl="0">
              <a:defRPr/>
            </a:pPr>
            <a:endParaRPr lang="en-GB" b="0" dirty="0">
              <a:solidFill>
                <a:prstClr val="black"/>
              </a:solidFill>
              <a:ea typeface="+mn-ea"/>
            </a:endParaRPr>
          </a:p>
          <a:p>
            <a:pPr lvl="0">
              <a:defRPr/>
            </a:pPr>
            <a:endParaRPr lang="en-GB" b="0" dirty="0">
              <a:solidFill>
                <a:prstClr val="black"/>
              </a:solidFill>
              <a:ea typeface="+mn-ea"/>
            </a:endParaRPr>
          </a:p>
          <a:p>
            <a:pPr lvl="0">
              <a:defRPr/>
            </a:pPr>
            <a:r>
              <a:rPr lang="en-GB" dirty="0" err="1">
                <a:solidFill>
                  <a:prstClr val="black"/>
                </a:solidFill>
                <a:ea typeface="+mn-ea"/>
              </a:rPr>
              <a:t>cms.law</a:t>
            </a:r>
            <a:endParaRPr lang="en-GB" dirty="0">
              <a:solidFill>
                <a:prstClr val="black"/>
              </a:solidFill>
              <a:ea typeface="+mn-ea"/>
            </a:endParaRPr>
          </a:p>
        </p:txBody>
      </p:sp>
      <p:sp>
        <p:nvSpPr>
          <p:cNvPr id="3" name="Textplatzhalter 2" descr="CMS_Legal_Disclaimer_Textbox_001"/>
          <p:cNvSpPr>
            <a:spLocks noGrp="1"/>
          </p:cNvSpPr>
          <p:nvPr>
            <p:ph type="body" sz="quarter" idx="15"/>
          </p:nvPr>
        </p:nvSpPr>
        <p:spPr/>
        <p:txBody>
          <a:bodyPr/>
          <a:lstStyle/>
          <a:p>
            <a:pPr lvl="0">
              <a:defRPr/>
            </a:pPr>
            <a:r>
              <a:rPr lang="en-GB" b="1" baseline="30000" dirty="0">
                <a:solidFill>
                  <a:prstClr val="black"/>
                </a:solidFill>
                <a:ea typeface="+mn-ea"/>
              </a:rPr>
              <a:t>Your free online legal information service.</a:t>
            </a:r>
          </a:p>
          <a:p>
            <a:pPr lvl="0">
              <a:defRPr/>
            </a:pPr>
            <a:endParaRPr lang="en-GB" baseline="30000" dirty="0">
              <a:solidFill>
                <a:prstClr val="black"/>
              </a:solidFill>
              <a:ea typeface="+mn-ea"/>
            </a:endParaRPr>
          </a:p>
          <a:p>
            <a:pPr lvl="0">
              <a:defRPr/>
            </a:pPr>
            <a:r>
              <a:rPr lang="en-GB" baseline="30000" dirty="0">
                <a:solidFill>
                  <a:prstClr val="black"/>
                </a:solidFill>
                <a:ea typeface="+mn-ea"/>
              </a:rPr>
              <a:t>A subscription service for legal articles </a:t>
            </a:r>
          </a:p>
          <a:p>
            <a:pPr lvl="0">
              <a:defRPr/>
            </a:pPr>
            <a:r>
              <a:rPr lang="en-GB" baseline="30000" dirty="0">
                <a:solidFill>
                  <a:prstClr val="black"/>
                </a:solidFill>
                <a:ea typeface="+mn-ea"/>
              </a:rPr>
              <a:t>on a variety of topics delivered by email.</a:t>
            </a:r>
          </a:p>
          <a:p>
            <a:pPr lvl="0">
              <a:defRPr/>
            </a:pPr>
            <a:r>
              <a:rPr lang="en-GB" b="1" baseline="30000" dirty="0">
                <a:solidFill>
                  <a:prstClr val="black"/>
                </a:solidFill>
                <a:ea typeface="+mn-ea"/>
              </a:rPr>
              <a:t>cms-lawnow.com</a:t>
            </a:r>
          </a:p>
        </p:txBody>
      </p:sp>
      <p:sp>
        <p:nvSpPr>
          <p:cNvPr id="4" name="Textplatzhalter 3" descr="CMS_Legal_Disclaimer_Textbox_002"/>
          <p:cNvSpPr>
            <a:spLocks noGrp="1"/>
          </p:cNvSpPr>
          <p:nvPr>
            <p:ph type="body" sz="quarter" idx="16"/>
          </p:nvPr>
        </p:nvSpPr>
        <p:spPr/>
        <p:txBody>
          <a:bodyPr/>
          <a:lstStyle/>
          <a:p>
            <a:pPr lvl="0">
              <a:defRPr/>
            </a:pPr>
            <a:r>
              <a:rPr lang="en-GB" b="1" baseline="30000" dirty="0">
                <a:solidFill>
                  <a:prstClr val="black"/>
                </a:solidFill>
                <a:ea typeface="+mn-ea"/>
              </a:rPr>
              <a:t>Your expert legal publications online.</a:t>
            </a:r>
          </a:p>
          <a:p>
            <a:pPr lvl="0">
              <a:defRPr/>
            </a:pPr>
            <a:endParaRPr lang="en-GB" b="1" baseline="30000" dirty="0">
              <a:solidFill>
                <a:prstClr val="black"/>
              </a:solidFill>
              <a:ea typeface="+mn-ea"/>
            </a:endParaRPr>
          </a:p>
          <a:p>
            <a:pPr lvl="0">
              <a:defRPr/>
            </a:pPr>
            <a:r>
              <a:rPr lang="en-GB" baseline="30000" dirty="0">
                <a:solidFill>
                  <a:prstClr val="black"/>
                </a:solidFill>
                <a:ea typeface="+mn-ea"/>
              </a:rPr>
              <a:t>In-depth international legal research </a:t>
            </a:r>
          </a:p>
          <a:p>
            <a:pPr lvl="0">
              <a:defRPr/>
            </a:pPr>
            <a:r>
              <a:rPr lang="en-GB" baseline="30000" dirty="0">
                <a:solidFill>
                  <a:prstClr val="black"/>
                </a:solidFill>
                <a:ea typeface="+mn-ea"/>
              </a:rPr>
              <a:t>and insights that can be personalised. </a:t>
            </a:r>
          </a:p>
          <a:p>
            <a:pPr lvl="0">
              <a:defRPr/>
            </a:pPr>
            <a:r>
              <a:rPr lang="en-GB" b="1" baseline="30000" dirty="0">
                <a:solidFill>
                  <a:prstClr val="black"/>
                </a:solidFill>
                <a:ea typeface="+mn-ea"/>
              </a:rPr>
              <a:t>eguides.cmslegal.com</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5600" y="2973600"/>
            <a:ext cx="1798638" cy="51752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92000" y="2973600"/>
            <a:ext cx="1663700" cy="517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2744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a:extLst>
              <a:ext uri="{FF2B5EF4-FFF2-40B4-BE49-F238E27FC236}">
                <a16:creationId xmlns:a16="http://schemas.microsoft.com/office/drawing/2014/main" id="{73570926-4A39-4635-A0B4-F9A5B6BAF3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rnd" algn="ctr">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0"/>
          </p:nvPr>
        </p:nvSpPr>
        <p:spPr/>
        <p:txBody>
          <a:bodyPr/>
          <a:lstStyle/>
          <a:p>
            <a:r>
              <a:rPr lang="en-GB" dirty="0"/>
              <a:t>¿Por </a:t>
            </a:r>
            <a:r>
              <a:rPr lang="en-GB" dirty="0" err="1"/>
              <a:t>qué</a:t>
            </a:r>
            <a:r>
              <a:rPr lang="en-GB" dirty="0"/>
              <a:t> la </a:t>
            </a:r>
            <a:r>
              <a:rPr lang="en-GB" dirty="0" err="1"/>
              <a:t>legislación</a:t>
            </a:r>
            <a:r>
              <a:rPr lang="en-GB" dirty="0"/>
              <a:t> del TODO?</a:t>
            </a:r>
          </a:p>
        </p:txBody>
      </p:sp>
      <p:sp>
        <p:nvSpPr>
          <p:cNvPr id="3" name="Foliennummernplatzhalter 2"/>
          <p:cNvSpPr>
            <a:spLocks noGrp="1"/>
          </p:cNvSpPr>
          <p:nvPr>
            <p:ph type="sldNum" sz="quarter" idx="13"/>
          </p:nvPr>
        </p:nvSpPr>
        <p:spPr/>
        <p:txBody>
          <a:bodyPr/>
          <a:lstStyle/>
          <a:p>
            <a:fld id="{4B39B52A-EAD5-4CA9-B46E-2F3B4224B365}" type="slidenum">
              <a:rPr lang="en-GB" noProof="0" smtClean="0"/>
              <a:pPr/>
              <a:t>3</a:t>
            </a:fld>
            <a:endParaRPr lang="en-GB" noProof="0" dirty="0"/>
          </a:p>
        </p:txBody>
      </p:sp>
      <p:sp>
        <p:nvSpPr>
          <p:cNvPr id="4" name="Textplatzhalter 3"/>
          <p:cNvSpPr>
            <a:spLocks noGrp="1"/>
          </p:cNvSpPr>
          <p:nvPr>
            <p:ph type="body" sz="quarter" idx="11"/>
          </p:nvPr>
        </p:nvSpPr>
        <p:spPr/>
        <p:txBody>
          <a:bodyPr/>
          <a:lstStyle/>
          <a:p>
            <a:r>
              <a:rPr lang="en-GB" dirty="0"/>
              <a:t>Es </a:t>
            </a:r>
            <a:r>
              <a:rPr lang="en-GB" dirty="0" err="1"/>
              <a:t>dificil</a:t>
            </a:r>
            <a:r>
              <a:rPr lang="en-GB" dirty="0"/>
              <a:t> </a:t>
            </a:r>
            <a:r>
              <a:rPr lang="en-GB" dirty="0" err="1"/>
              <a:t>pensar</a:t>
            </a:r>
            <a:r>
              <a:rPr lang="en-GB" dirty="0"/>
              <a:t> </a:t>
            </a:r>
            <a:r>
              <a:rPr lang="en-GB" dirty="0" err="1"/>
              <a:t>en</a:t>
            </a:r>
            <a:r>
              <a:rPr lang="en-GB" dirty="0"/>
              <a:t> </a:t>
            </a:r>
            <a:r>
              <a:rPr lang="en-GB" dirty="0" err="1"/>
              <a:t>alguna</a:t>
            </a:r>
            <a:r>
              <a:rPr lang="en-GB" dirty="0"/>
              <a:t> </a:t>
            </a:r>
            <a:r>
              <a:rPr lang="en-GB" dirty="0" err="1"/>
              <a:t>cosa</a:t>
            </a:r>
            <a:r>
              <a:rPr lang="en-GB" dirty="0"/>
              <a:t> que no </a:t>
            </a:r>
            <a:r>
              <a:rPr lang="en-GB" dirty="0" err="1"/>
              <a:t>será</a:t>
            </a:r>
            <a:r>
              <a:rPr lang="en-GB" dirty="0"/>
              <a:t> </a:t>
            </a:r>
            <a:r>
              <a:rPr lang="en-GB" dirty="0" err="1"/>
              <a:t>regulada</a:t>
            </a:r>
            <a:r>
              <a:rPr lang="en-GB" dirty="0"/>
              <a:t> </a:t>
            </a:r>
            <a:r>
              <a:rPr lang="en-GB" dirty="0" err="1"/>
              <a:t>como</a:t>
            </a:r>
            <a:r>
              <a:rPr lang="en-GB" dirty="0"/>
              <a:t> </a:t>
            </a:r>
            <a:r>
              <a:rPr lang="en-GB" dirty="0" err="1"/>
              <a:t>residuo</a:t>
            </a:r>
            <a:r>
              <a:rPr lang="en-GB" dirty="0"/>
              <a:t> </a:t>
            </a:r>
            <a:r>
              <a:rPr lang="en-GB" dirty="0" err="1"/>
              <a:t>en</a:t>
            </a:r>
            <a:r>
              <a:rPr lang="en-GB" dirty="0"/>
              <a:t> </a:t>
            </a:r>
            <a:r>
              <a:rPr lang="en-GB" dirty="0" err="1"/>
              <a:t>algún</a:t>
            </a:r>
            <a:r>
              <a:rPr lang="en-GB" dirty="0"/>
              <a:t> </a:t>
            </a:r>
            <a:r>
              <a:rPr lang="en-GB" dirty="0" err="1"/>
              <a:t>momento</a:t>
            </a:r>
            <a:r>
              <a:rPr lang="en-GB" dirty="0"/>
              <a:t>.</a:t>
            </a:r>
          </a:p>
          <a:p>
            <a:endParaRPr lang="en-GB" dirty="0"/>
          </a:p>
          <a:p>
            <a:r>
              <a:rPr lang="en-GB" dirty="0"/>
              <a:t>La </a:t>
            </a:r>
            <a:r>
              <a:rPr lang="en-GB" dirty="0" err="1"/>
              <a:t>regulación</a:t>
            </a:r>
            <a:r>
              <a:rPr lang="en-GB" dirty="0"/>
              <a:t> se </a:t>
            </a:r>
            <a:r>
              <a:rPr lang="en-GB" dirty="0" err="1"/>
              <a:t>ocupa</a:t>
            </a:r>
            <a:r>
              <a:rPr lang="en-GB" dirty="0"/>
              <a:t> de los </a:t>
            </a:r>
            <a:r>
              <a:rPr lang="en-GB" dirty="0" err="1"/>
              <a:t>residuos</a:t>
            </a:r>
            <a:r>
              <a:rPr lang="en-GB" dirty="0"/>
              <a:t>, primero para </a:t>
            </a:r>
            <a:r>
              <a:rPr lang="en-GB" dirty="0" err="1"/>
              <a:t>cuidarnos</a:t>
            </a:r>
            <a:r>
              <a:rPr lang="en-GB" dirty="0"/>
              <a:t> de </a:t>
            </a:r>
            <a:r>
              <a:rPr lang="en-GB" dirty="0" err="1"/>
              <a:t>ellos</a:t>
            </a:r>
            <a:r>
              <a:rPr lang="en-GB" dirty="0"/>
              <a:t>, </a:t>
            </a:r>
            <a:r>
              <a:rPr lang="en-GB" dirty="0" err="1"/>
              <a:t>debido</a:t>
            </a:r>
            <a:r>
              <a:rPr lang="en-GB" dirty="0"/>
              <a:t> a las </a:t>
            </a:r>
            <a:r>
              <a:rPr lang="en-GB" dirty="0" err="1"/>
              <a:t>implicancias</a:t>
            </a:r>
            <a:r>
              <a:rPr lang="en-GB" dirty="0"/>
              <a:t> </a:t>
            </a:r>
            <a:r>
              <a:rPr lang="en-GB" dirty="0" err="1"/>
              <a:t>sanitarias</a:t>
            </a:r>
            <a:r>
              <a:rPr lang="en-GB" dirty="0"/>
              <a:t> que </a:t>
            </a:r>
            <a:r>
              <a:rPr lang="en-GB" dirty="0" err="1"/>
              <a:t>pueden</a:t>
            </a:r>
            <a:r>
              <a:rPr lang="en-GB" dirty="0"/>
              <a:t> </a:t>
            </a:r>
            <a:r>
              <a:rPr lang="en-GB" dirty="0" err="1"/>
              <a:t>ocasionar</a:t>
            </a:r>
            <a:r>
              <a:rPr lang="en-GB" dirty="0"/>
              <a:t>.</a:t>
            </a:r>
          </a:p>
          <a:p>
            <a:endParaRPr lang="en-GB" dirty="0"/>
          </a:p>
          <a:p>
            <a:r>
              <a:rPr lang="en-GB" dirty="0"/>
              <a:t>Hoy la </a:t>
            </a:r>
            <a:r>
              <a:rPr lang="en-GB" dirty="0" err="1"/>
              <a:t>regulación</a:t>
            </a:r>
            <a:r>
              <a:rPr lang="en-GB" dirty="0"/>
              <a:t> es </a:t>
            </a:r>
            <a:r>
              <a:rPr lang="en-GB" dirty="0" err="1"/>
              <a:t>impulsada</a:t>
            </a:r>
            <a:r>
              <a:rPr lang="en-GB" dirty="0"/>
              <a:t> por </a:t>
            </a:r>
            <a:r>
              <a:rPr lang="en-GB" dirty="0" err="1"/>
              <a:t>otras</a:t>
            </a:r>
            <a:r>
              <a:rPr lang="en-GB" dirty="0"/>
              <a:t> </a:t>
            </a:r>
            <a:r>
              <a:rPr lang="en-GB" dirty="0" err="1"/>
              <a:t>motivaciones</a:t>
            </a:r>
            <a:r>
              <a:rPr lang="en-GB" dirty="0"/>
              <a:t> y los </a:t>
            </a:r>
            <a:r>
              <a:rPr lang="en-GB" dirty="0" err="1"/>
              <a:t>principios</a:t>
            </a:r>
            <a:r>
              <a:rPr lang="en-GB" dirty="0"/>
              <a:t> del Derecho Ambiental. </a:t>
            </a:r>
          </a:p>
        </p:txBody>
      </p:sp>
    </p:spTree>
    <p:extLst>
      <p:ext uri="{BB962C8B-B14F-4D97-AF65-F5344CB8AC3E}">
        <p14:creationId xmlns:p14="http://schemas.microsoft.com/office/powerpoint/2010/main" val="3127253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0F85AF5F-60F9-498E-ADD8-7A472B955DED}"/>
              </a:ext>
            </a:extLst>
          </p:cNvPr>
          <p:cNvSpPr>
            <a:spLocks noGrp="1"/>
          </p:cNvSpPr>
          <p:nvPr>
            <p:ph type="body" sz="quarter" idx="10"/>
          </p:nvPr>
        </p:nvSpPr>
        <p:spPr/>
        <p:txBody>
          <a:bodyPr/>
          <a:lstStyle/>
          <a:p>
            <a:r>
              <a:rPr lang="es-PE" dirty="0"/>
              <a:t>Qué son los RRSS</a:t>
            </a:r>
          </a:p>
        </p:txBody>
      </p:sp>
      <p:sp>
        <p:nvSpPr>
          <p:cNvPr id="3" name="Marcador de número de diapositiva 2">
            <a:extLst>
              <a:ext uri="{FF2B5EF4-FFF2-40B4-BE49-F238E27FC236}">
                <a16:creationId xmlns:a16="http://schemas.microsoft.com/office/drawing/2014/main" id="{1DCD0F7C-4D5C-4022-810B-27B2F6A4A0E2}"/>
              </a:ext>
            </a:extLst>
          </p:cNvPr>
          <p:cNvSpPr>
            <a:spLocks noGrp="1"/>
          </p:cNvSpPr>
          <p:nvPr>
            <p:ph type="sldNum" sz="quarter" idx="13"/>
          </p:nvPr>
        </p:nvSpPr>
        <p:spPr/>
        <p:txBody>
          <a:bodyPr/>
          <a:lstStyle/>
          <a:p>
            <a:fld id="{4B39B52A-EAD5-4CA9-B46E-2F3B4224B365}" type="slidenum">
              <a:rPr lang="en-GB" noProof="0" smtClean="0"/>
              <a:pPr/>
              <a:t>4</a:t>
            </a:fld>
            <a:endParaRPr lang="en-GB" noProof="0" dirty="0"/>
          </a:p>
        </p:txBody>
      </p:sp>
      <p:sp>
        <p:nvSpPr>
          <p:cNvPr id="4" name="Marcador de texto 3">
            <a:extLst>
              <a:ext uri="{FF2B5EF4-FFF2-40B4-BE49-F238E27FC236}">
                <a16:creationId xmlns:a16="http://schemas.microsoft.com/office/drawing/2014/main" id="{1A4D6DF0-CBE2-4B66-B476-CCD77A7F8454}"/>
              </a:ext>
            </a:extLst>
          </p:cNvPr>
          <p:cNvSpPr>
            <a:spLocks noGrp="1"/>
          </p:cNvSpPr>
          <p:nvPr>
            <p:ph type="body" sz="quarter" idx="11"/>
          </p:nvPr>
        </p:nvSpPr>
        <p:spPr/>
        <p:txBody>
          <a:bodyPr/>
          <a:lstStyle/>
          <a:p>
            <a:r>
              <a:rPr lang="es-ES" dirty="0"/>
              <a:t>“Los residuos son un componente esencial y altamente complejo del ciclo de vida de todos los bienes materiales…” Guido Viale </a:t>
            </a:r>
            <a:r>
              <a:rPr lang="es-ES" i="1" dirty="0"/>
              <a:t>“Un mondo usa e </a:t>
            </a:r>
            <a:r>
              <a:rPr lang="es-ES" i="1" dirty="0" err="1"/>
              <a:t>getta</a:t>
            </a:r>
            <a:r>
              <a:rPr lang="es-ES" i="1" dirty="0"/>
              <a:t>. La </a:t>
            </a:r>
            <a:r>
              <a:rPr lang="es-ES" i="1" dirty="0" err="1"/>
              <a:t>civiltà</a:t>
            </a:r>
            <a:r>
              <a:rPr lang="es-ES" i="1" dirty="0"/>
              <a:t> </a:t>
            </a:r>
            <a:r>
              <a:rPr lang="es-ES" i="1" dirty="0" err="1"/>
              <a:t>dei</a:t>
            </a:r>
            <a:r>
              <a:rPr lang="es-ES" i="1" dirty="0"/>
              <a:t> </a:t>
            </a:r>
            <a:r>
              <a:rPr lang="es-ES" i="1" dirty="0" err="1"/>
              <a:t>rifiuti</a:t>
            </a:r>
            <a:r>
              <a:rPr lang="es-ES" i="1" dirty="0"/>
              <a:t> e i </a:t>
            </a:r>
            <a:r>
              <a:rPr lang="es-ES" i="1" dirty="0" err="1"/>
              <a:t>rifiuti</a:t>
            </a:r>
            <a:r>
              <a:rPr lang="es-ES" i="1" dirty="0"/>
              <a:t> </a:t>
            </a:r>
            <a:r>
              <a:rPr lang="es-ES" i="1" dirty="0" err="1"/>
              <a:t>della</a:t>
            </a:r>
            <a:r>
              <a:rPr lang="es-ES" i="1" dirty="0"/>
              <a:t> </a:t>
            </a:r>
            <a:r>
              <a:rPr lang="es-ES" i="1" dirty="0" err="1"/>
              <a:t>civiltà</a:t>
            </a:r>
            <a:r>
              <a:rPr lang="es-ES" i="1" dirty="0"/>
              <a:t>”, 1994.</a:t>
            </a:r>
          </a:p>
          <a:p>
            <a:br>
              <a:rPr lang="es-ES" dirty="0"/>
            </a:br>
            <a:endParaRPr lang="es-ES" dirty="0"/>
          </a:p>
          <a:p>
            <a:endParaRPr lang="es-ES" dirty="0"/>
          </a:p>
          <a:p>
            <a:endParaRPr lang="es-ES" dirty="0"/>
          </a:p>
          <a:p>
            <a:endParaRPr lang="es-ES" dirty="0"/>
          </a:p>
          <a:p>
            <a:endParaRPr lang="es-ES" dirty="0"/>
          </a:p>
          <a:p>
            <a:endParaRPr lang="es-ES" dirty="0"/>
          </a:p>
          <a:p>
            <a:endParaRPr lang="es-ES" dirty="0"/>
          </a:p>
          <a:p>
            <a:endParaRPr lang="es-PE" dirty="0"/>
          </a:p>
        </p:txBody>
      </p:sp>
      <p:graphicFrame>
        <p:nvGraphicFramePr>
          <p:cNvPr id="5" name="Diagrama 4">
            <a:extLst>
              <a:ext uri="{FF2B5EF4-FFF2-40B4-BE49-F238E27FC236}">
                <a16:creationId xmlns:a16="http://schemas.microsoft.com/office/drawing/2014/main" id="{45D53485-1CB1-47B7-B4F6-660299F0157F}"/>
              </a:ext>
            </a:extLst>
          </p:cNvPr>
          <p:cNvGraphicFramePr/>
          <p:nvPr>
            <p:extLst>
              <p:ext uri="{D42A27DB-BD31-4B8C-83A1-F6EECF244321}">
                <p14:modId xmlns:p14="http://schemas.microsoft.com/office/powerpoint/2010/main" val="1074453532"/>
              </p:ext>
            </p:extLst>
          </p:nvPr>
        </p:nvGraphicFramePr>
        <p:xfrm>
          <a:off x="1619672" y="2996952"/>
          <a:ext cx="6101593" cy="40516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603896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80084349-48E5-4263-9660-138EB42E4ADA}"/>
              </a:ext>
            </a:extLst>
          </p:cNvPr>
          <p:cNvSpPr>
            <a:spLocks noGrp="1"/>
          </p:cNvSpPr>
          <p:nvPr>
            <p:ph type="body" sz="quarter" idx="10"/>
          </p:nvPr>
        </p:nvSpPr>
        <p:spPr/>
        <p:txBody>
          <a:bodyPr/>
          <a:lstStyle/>
          <a:p>
            <a:r>
              <a:rPr lang="es-PE" dirty="0"/>
              <a:t> Cambio de Paradigma de la Regulación</a:t>
            </a:r>
          </a:p>
        </p:txBody>
      </p:sp>
      <p:sp>
        <p:nvSpPr>
          <p:cNvPr id="3" name="Marcador de texto 2">
            <a:extLst>
              <a:ext uri="{FF2B5EF4-FFF2-40B4-BE49-F238E27FC236}">
                <a16:creationId xmlns:a16="http://schemas.microsoft.com/office/drawing/2014/main" id="{B1DF1A02-7362-4342-97B2-FBAFCB1B2942}"/>
              </a:ext>
            </a:extLst>
          </p:cNvPr>
          <p:cNvSpPr>
            <a:spLocks noGrp="1"/>
          </p:cNvSpPr>
          <p:nvPr>
            <p:ph type="body" sz="quarter" idx="11"/>
          </p:nvPr>
        </p:nvSpPr>
        <p:spPr/>
        <p:txBody>
          <a:bodyPr/>
          <a:lstStyle/>
          <a:p>
            <a:r>
              <a:rPr lang="es-PE" dirty="0"/>
              <a:t>Paradigma sanitario lineal</a:t>
            </a:r>
          </a:p>
          <a:p>
            <a:endParaRPr lang="es-PE" dirty="0"/>
          </a:p>
          <a:p>
            <a:r>
              <a:rPr lang="es-PE" dirty="0"/>
              <a:t>Finalidad: adecuada gestión</a:t>
            </a:r>
          </a:p>
          <a:p>
            <a:endParaRPr lang="es-PE" dirty="0"/>
          </a:p>
          <a:p>
            <a:endParaRPr lang="es-PE" dirty="0"/>
          </a:p>
          <a:p>
            <a:r>
              <a:rPr lang="es-PE" dirty="0"/>
              <a:t>El residuo como riesgo</a:t>
            </a:r>
          </a:p>
          <a:p>
            <a:endParaRPr lang="es-PE" dirty="0"/>
          </a:p>
          <a:p>
            <a:endParaRPr lang="es-PE" dirty="0"/>
          </a:p>
          <a:p>
            <a:r>
              <a:rPr lang="es-PE" dirty="0"/>
              <a:t>Responsabilidad subnacional</a:t>
            </a:r>
          </a:p>
          <a:p>
            <a:endParaRPr lang="es-PE" dirty="0"/>
          </a:p>
          <a:p>
            <a:r>
              <a:rPr lang="es-PE" dirty="0"/>
              <a:t>Ciudadano agente pasivo</a:t>
            </a:r>
          </a:p>
          <a:p>
            <a:endParaRPr lang="es-PE" dirty="0"/>
          </a:p>
          <a:p>
            <a:endParaRPr lang="es-PE" dirty="0"/>
          </a:p>
        </p:txBody>
      </p:sp>
      <p:sp>
        <p:nvSpPr>
          <p:cNvPr id="4" name="Marcador de texto 3">
            <a:extLst>
              <a:ext uri="{FF2B5EF4-FFF2-40B4-BE49-F238E27FC236}">
                <a16:creationId xmlns:a16="http://schemas.microsoft.com/office/drawing/2014/main" id="{6FF1D966-205B-4D2A-A1D4-379AF8B4677E}"/>
              </a:ext>
            </a:extLst>
          </p:cNvPr>
          <p:cNvSpPr>
            <a:spLocks noGrp="1"/>
          </p:cNvSpPr>
          <p:nvPr>
            <p:ph type="body" sz="quarter" idx="12"/>
          </p:nvPr>
        </p:nvSpPr>
        <p:spPr/>
        <p:txBody>
          <a:bodyPr/>
          <a:lstStyle/>
          <a:p>
            <a:r>
              <a:rPr lang="es-PE" dirty="0"/>
              <a:t>Paradigma ambiental circular</a:t>
            </a:r>
          </a:p>
          <a:p>
            <a:endParaRPr lang="es-PE" dirty="0"/>
          </a:p>
          <a:p>
            <a:r>
              <a:rPr lang="es-PE" dirty="0"/>
              <a:t>Finalidad: minimización, valorización, adecuada disposición final.</a:t>
            </a:r>
          </a:p>
          <a:p>
            <a:endParaRPr lang="es-PE" dirty="0"/>
          </a:p>
          <a:p>
            <a:r>
              <a:rPr lang="es-PE" dirty="0"/>
              <a:t>El residuo como etapa</a:t>
            </a:r>
          </a:p>
          <a:p>
            <a:endParaRPr lang="es-PE" dirty="0"/>
          </a:p>
          <a:p>
            <a:r>
              <a:rPr lang="es-PE" dirty="0"/>
              <a:t>Responsabilidad de todos los niveles de gobierno</a:t>
            </a:r>
          </a:p>
          <a:p>
            <a:endParaRPr lang="es-PE" dirty="0"/>
          </a:p>
          <a:p>
            <a:r>
              <a:rPr lang="es-PE" dirty="0"/>
              <a:t>Ciudadano agente activo</a:t>
            </a:r>
          </a:p>
        </p:txBody>
      </p:sp>
      <p:sp>
        <p:nvSpPr>
          <p:cNvPr id="5" name="Marcador de número de diapositiva 4">
            <a:extLst>
              <a:ext uri="{FF2B5EF4-FFF2-40B4-BE49-F238E27FC236}">
                <a16:creationId xmlns:a16="http://schemas.microsoft.com/office/drawing/2014/main" id="{DC98AA0F-4287-4697-9AEA-E9C4FA07AA58}"/>
              </a:ext>
            </a:extLst>
          </p:cNvPr>
          <p:cNvSpPr>
            <a:spLocks noGrp="1"/>
          </p:cNvSpPr>
          <p:nvPr>
            <p:ph type="sldNum" sz="quarter" idx="14"/>
          </p:nvPr>
        </p:nvSpPr>
        <p:spPr/>
        <p:txBody>
          <a:bodyPr/>
          <a:lstStyle/>
          <a:p>
            <a:fld id="{BCA178D2-D38B-496A-BFAF-4FB157D36662}" type="slidenum">
              <a:rPr lang="en-GB" noProof="0" smtClean="0"/>
              <a:pPr/>
              <a:t>5</a:t>
            </a:fld>
            <a:endParaRPr lang="en-GB" noProof="0" dirty="0"/>
          </a:p>
        </p:txBody>
      </p:sp>
    </p:spTree>
    <p:extLst>
      <p:ext uri="{BB962C8B-B14F-4D97-AF65-F5344CB8AC3E}">
        <p14:creationId xmlns:p14="http://schemas.microsoft.com/office/powerpoint/2010/main" val="6876717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gn="ctr"/>
            <a:r>
              <a:rPr lang="de-DE" dirty="0"/>
              <a:t>Objetivo</a:t>
            </a:r>
            <a:endParaRPr lang="en-GB" dirty="0"/>
          </a:p>
        </p:txBody>
      </p:sp>
      <p:sp>
        <p:nvSpPr>
          <p:cNvPr id="5" name="Slide Number Placeholder 4"/>
          <p:cNvSpPr>
            <a:spLocks noGrp="1"/>
          </p:cNvSpPr>
          <p:nvPr>
            <p:ph type="sldNum" sz="quarter" idx="14"/>
          </p:nvPr>
        </p:nvSpPr>
        <p:spPr/>
        <p:txBody>
          <a:bodyPr/>
          <a:lstStyle/>
          <a:p>
            <a:fld id="{BCA178D2-D38B-496A-BFAF-4FB157D36662}" type="slidenum">
              <a:rPr lang="en-GB" noProof="0" smtClean="0"/>
              <a:pPr/>
              <a:t>6</a:t>
            </a:fld>
            <a:endParaRPr lang="en-GB" noProof="0" dirty="0"/>
          </a:p>
        </p:txBody>
      </p:sp>
      <p:sp>
        <p:nvSpPr>
          <p:cNvPr id="15" name="14 Extracto"/>
          <p:cNvSpPr/>
          <p:nvPr/>
        </p:nvSpPr>
        <p:spPr>
          <a:xfrm>
            <a:off x="781344" y="1984301"/>
            <a:ext cx="3466512" cy="4171245"/>
          </a:xfrm>
          <a:prstGeom prst="flowChartExtra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0" name="9 Extracto"/>
          <p:cNvSpPr/>
          <p:nvPr/>
        </p:nvSpPr>
        <p:spPr>
          <a:xfrm>
            <a:off x="863600" y="2123031"/>
            <a:ext cx="3302000" cy="3973288"/>
          </a:xfrm>
          <a:prstGeom prst="flowChartExtra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7" name="16 Rectángulo"/>
          <p:cNvSpPr/>
          <p:nvPr/>
        </p:nvSpPr>
        <p:spPr>
          <a:xfrm>
            <a:off x="1323975" y="4112423"/>
            <a:ext cx="2514600" cy="25002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3" name="12 CuadroTexto"/>
          <p:cNvSpPr txBox="1"/>
          <p:nvPr/>
        </p:nvSpPr>
        <p:spPr>
          <a:xfrm>
            <a:off x="1924050" y="3237307"/>
            <a:ext cx="1181100" cy="830997"/>
          </a:xfrm>
          <a:prstGeom prst="rect">
            <a:avLst/>
          </a:prstGeom>
          <a:noFill/>
          <a:ln>
            <a:noFill/>
          </a:ln>
        </p:spPr>
        <p:txBody>
          <a:bodyPr wrap="square" rtlCol="0">
            <a:spAutoFit/>
          </a:bodyPr>
          <a:lstStyle/>
          <a:p>
            <a:pPr algn="ctr"/>
            <a:r>
              <a:rPr lang="x-none" sz="1200">
                <a:latin typeface="Arial"/>
                <a:ea typeface="Arial" panose="020B0604020202020204" pitchFamily="34" charset="0"/>
                <a:cs typeface="Arial"/>
              </a:rPr>
              <a:t>Recuperación y valorización</a:t>
            </a:r>
            <a:r>
              <a:rPr lang="es-PE" sz="1200" dirty="0">
                <a:latin typeface="Arial"/>
                <a:ea typeface="Arial" panose="020B0604020202020204" pitchFamily="34" charset="0"/>
                <a:cs typeface="Arial"/>
              </a:rPr>
              <a:t> </a:t>
            </a:r>
            <a:r>
              <a:rPr lang="x-none" sz="1200">
                <a:latin typeface="Arial"/>
                <a:ea typeface="Arial" panose="020B0604020202020204" pitchFamily="34" charset="0"/>
                <a:cs typeface="Arial"/>
              </a:rPr>
              <a:t>material y energética</a:t>
            </a:r>
            <a:r>
              <a:rPr lang="es-PE" sz="1200" dirty="0">
                <a:latin typeface="Arial"/>
                <a:ea typeface="Arial" panose="020B0604020202020204" pitchFamily="34" charset="0"/>
                <a:cs typeface="Arial"/>
              </a:rPr>
              <a:t>.</a:t>
            </a:r>
            <a:endParaRPr lang="es-PE" sz="800" dirty="0">
              <a:solidFill>
                <a:srgbClr val="766A62"/>
              </a:solidFill>
              <a:latin typeface="Arial" pitchFamily="34" charset="0"/>
              <a:cs typeface="Arial" pitchFamily="34" charset="0"/>
            </a:endParaRPr>
          </a:p>
        </p:txBody>
      </p:sp>
      <p:sp>
        <p:nvSpPr>
          <p:cNvPr id="19" name="18 CuadroTexto"/>
          <p:cNvSpPr txBox="1"/>
          <p:nvPr/>
        </p:nvSpPr>
        <p:spPr>
          <a:xfrm>
            <a:off x="1581150" y="4980382"/>
            <a:ext cx="2038350" cy="830997"/>
          </a:xfrm>
          <a:prstGeom prst="rect">
            <a:avLst/>
          </a:prstGeom>
          <a:noFill/>
          <a:ln>
            <a:noFill/>
          </a:ln>
        </p:spPr>
        <p:txBody>
          <a:bodyPr wrap="square" rtlCol="0">
            <a:spAutoFit/>
          </a:bodyPr>
          <a:lstStyle/>
          <a:p>
            <a:pPr algn="ctr"/>
            <a:r>
              <a:rPr lang="es-PE" sz="2400" dirty="0">
                <a:latin typeface="Arial"/>
                <a:ea typeface="Arial" panose="020B0604020202020204" pitchFamily="34" charset="0"/>
                <a:cs typeface="Arial"/>
              </a:rPr>
              <a:t>Disposición final</a:t>
            </a:r>
            <a:endParaRPr lang="es-PE" sz="1200" dirty="0">
              <a:solidFill>
                <a:srgbClr val="766A62"/>
              </a:solidFill>
              <a:latin typeface="Arial" pitchFamily="34" charset="0"/>
              <a:cs typeface="Arial" pitchFamily="34" charset="0"/>
            </a:endParaRPr>
          </a:p>
        </p:txBody>
      </p:sp>
      <p:sp>
        <p:nvSpPr>
          <p:cNvPr id="20" name="19 Flecha derecha"/>
          <p:cNvSpPr/>
          <p:nvPr/>
        </p:nvSpPr>
        <p:spPr>
          <a:xfrm>
            <a:off x="4376066" y="3953850"/>
            <a:ext cx="396000" cy="360000"/>
          </a:xfrm>
          <a:prstGeom prst="rightArrow">
            <a:avLst/>
          </a:prstGeom>
          <a:solidFill>
            <a:srgbClr val="00B050"/>
          </a:solidFill>
          <a:ln>
            <a:solidFill>
              <a:srgbClr val="00B05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1" name="20 Extracto"/>
          <p:cNvSpPr/>
          <p:nvPr/>
        </p:nvSpPr>
        <p:spPr>
          <a:xfrm rot="10800000">
            <a:off x="4804362" y="2074424"/>
            <a:ext cx="3466512" cy="4171245"/>
          </a:xfrm>
          <a:prstGeom prst="flowChartExtra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22" name="21 Extracto"/>
          <p:cNvSpPr/>
          <p:nvPr/>
        </p:nvSpPr>
        <p:spPr>
          <a:xfrm rot="10800000">
            <a:off x="4886619" y="2123030"/>
            <a:ext cx="3302000" cy="3973288"/>
          </a:xfrm>
          <a:prstGeom prst="flowChartExtra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23" name="22 Rectángulo"/>
          <p:cNvSpPr/>
          <p:nvPr/>
        </p:nvSpPr>
        <p:spPr>
          <a:xfrm rot="10800000">
            <a:off x="5366044" y="4161237"/>
            <a:ext cx="2514600" cy="25002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26" name="25 CuadroTexto"/>
          <p:cNvSpPr txBox="1"/>
          <p:nvPr/>
        </p:nvSpPr>
        <p:spPr>
          <a:xfrm>
            <a:off x="5861339" y="2414860"/>
            <a:ext cx="1596735" cy="1477328"/>
          </a:xfrm>
          <a:prstGeom prst="rect">
            <a:avLst/>
          </a:prstGeom>
          <a:noFill/>
          <a:ln>
            <a:noFill/>
          </a:ln>
        </p:spPr>
        <p:txBody>
          <a:bodyPr wrap="square" rtlCol="0">
            <a:spAutoFit/>
          </a:bodyPr>
          <a:lstStyle/>
          <a:p>
            <a:pPr algn="ctr"/>
            <a:r>
              <a:rPr lang="x-none">
                <a:latin typeface="Arial"/>
                <a:ea typeface="Arial" panose="020B0604020202020204" pitchFamily="34" charset="0"/>
                <a:cs typeface="Arial"/>
              </a:rPr>
              <a:t>Recuperación y valorización</a:t>
            </a:r>
            <a:r>
              <a:rPr lang="es-PE" dirty="0">
                <a:latin typeface="Arial"/>
                <a:ea typeface="Arial" panose="020B0604020202020204" pitchFamily="34" charset="0"/>
                <a:cs typeface="Arial"/>
              </a:rPr>
              <a:t> tanto </a:t>
            </a:r>
            <a:r>
              <a:rPr lang="x-none">
                <a:latin typeface="Arial"/>
                <a:ea typeface="Arial" panose="020B0604020202020204" pitchFamily="34" charset="0"/>
                <a:cs typeface="Arial"/>
              </a:rPr>
              <a:t>material </a:t>
            </a:r>
            <a:r>
              <a:rPr lang="es-PE" dirty="0">
                <a:latin typeface="Arial"/>
                <a:ea typeface="Arial" panose="020B0604020202020204" pitchFamily="34" charset="0"/>
                <a:cs typeface="Arial"/>
              </a:rPr>
              <a:t>como </a:t>
            </a:r>
            <a:r>
              <a:rPr lang="x-none">
                <a:latin typeface="Arial"/>
                <a:ea typeface="Arial" panose="020B0604020202020204" pitchFamily="34" charset="0"/>
                <a:cs typeface="Arial"/>
              </a:rPr>
              <a:t>energética</a:t>
            </a:r>
            <a:r>
              <a:rPr lang="es-PE" dirty="0">
                <a:latin typeface="Arial"/>
                <a:ea typeface="Arial" panose="020B0604020202020204" pitchFamily="34" charset="0"/>
                <a:cs typeface="Arial"/>
              </a:rPr>
              <a:t>.</a:t>
            </a:r>
            <a:endParaRPr lang="es-PE" sz="1050" dirty="0">
              <a:solidFill>
                <a:srgbClr val="766A62"/>
              </a:solidFill>
              <a:latin typeface="Arial" pitchFamily="34" charset="0"/>
              <a:cs typeface="Arial" pitchFamily="34" charset="0"/>
            </a:endParaRPr>
          </a:p>
        </p:txBody>
      </p:sp>
      <p:sp>
        <p:nvSpPr>
          <p:cNvPr id="27" name="26 CuadroTexto"/>
          <p:cNvSpPr txBox="1"/>
          <p:nvPr/>
        </p:nvSpPr>
        <p:spPr>
          <a:xfrm>
            <a:off x="5998159" y="4704742"/>
            <a:ext cx="1078916" cy="461665"/>
          </a:xfrm>
          <a:prstGeom prst="rect">
            <a:avLst/>
          </a:prstGeom>
          <a:noFill/>
          <a:ln>
            <a:noFill/>
          </a:ln>
        </p:spPr>
        <p:txBody>
          <a:bodyPr wrap="square" rtlCol="0">
            <a:spAutoFit/>
          </a:bodyPr>
          <a:lstStyle/>
          <a:p>
            <a:pPr algn="ctr"/>
            <a:r>
              <a:rPr lang="es-PE" sz="1200" dirty="0">
                <a:latin typeface="Arial"/>
                <a:ea typeface="Arial" panose="020B0604020202020204" pitchFamily="34" charset="0"/>
                <a:cs typeface="Arial"/>
              </a:rPr>
              <a:t>Disposición final</a:t>
            </a:r>
            <a:endParaRPr lang="es-PE" sz="800" dirty="0">
              <a:solidFill>
                <a:srgbClr val="766A62"/>
              </a:solidFill>
              <a:latin typeface="Arial" pitchFamily="34" charset="0"/>
              <a:cs typeface="Arial" pitchFamily="34" charset="0"/>
            </a:endParaRPr>
          </a:p>
        </p:txBody>
      </p:sp>
      <p:cxnSp>
        <p:nvCxnSpPr>
          <p:cNvPr id="28" name="27 Conector recto"/>
          <p:cNvCxnSpPr/>
          <p:nvPr/>
        </p:nvCxnSpPr>
        <p:spPr>
          <a:xfrm>
            <a:off x="1779270" y="4077661"/>
            <a:ext cx="1470660" cy="0"/>
          </a:xfrm>
          <a:prstGeom prst="line">
            <a:avLst/>
          </a:prstGeom>
          <a:ln w="12700">
            <a:solidFill>
              <a:srgbClr val="00B050"/>
            </a:solidFill>
          </a:ln>
        </p:spPr>
        <p:style>
          <a:lnRef idx="1">
            <a:schemeClr val="accent1"/>
          </a:lnRef>
          <a:fillRef idx="0">
            <a:schemeClr val="accent1"/>
          </a:fillRef>
          <a:effectRef idx="0">
            <a:schemeClr val="accent1"/>
          </a:effectRef>
          <a:fontRef idx="minor">
            <a:schemeClr val="tx1"/>
          </a:fontRef>
        </p:style>
      </p:cxnSp>
      <p:sp>
        <p:nvSpPr>
          <p:cNvPr id="30" name="Rectangle 5" descr="CMSLegal_Shape_Fill"/>
          <p:cNvSpPr/>
          <p:nvPr/>
        </p:nvSpPr>
        <p:spPr>
          <a:xfrm>
            <a:off x="423864" y="1552575"/>
            <a:ext cx="8300404" cy="312234"/>
          </a:xfrm>
          <a:prstGeom prst="rect">
            <a:avLst/>
          </a:prstGeom>
          <a:solidFill>
            <a:schemeClr val="accent2">
              <a:alpha val="10000"/>
            </a:schemeClr>
          </a:solidFill>
          <a:ln>
            <a:noFill/>
          </a:ln>
        </p:spPr>
        <p:style>
          <a:lnRef idx="2">
            <a:schemeClr val="accent3"/>
          </a:lnRef>
          <a:fillRef idx="1">
            <a:schemeClr val="lt1"/>
          </a:fillRef>
          <a:effectRef idx="0">
            <a:schemeClr val="accent3"/>
          </a:effectRef>
          <a:fontRef idx="minor">
            <a:schemeClr val="dk1"/>
          </a:fontRef>
        </p:style>
        <p:txBody>
          <a:bodyPr lIns="468000" tIns="36000" rIns="72000"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r>
              <a:rPr lang="en-US" b="1" dirty="0"/>
              <a:t>	      HOY			 	         MAÑANA</a:t>
            </a:r>
          </a:p>
        </p:txBody>
      </p:sp>
      <p:cxnSp>
        <p:nvCxnSpPr>
          <p:cNvPr id="31" name="30 Conector recto"/>
          <p:cNvCxnSpPr/>
          <p:nvPr/>
        </p:nvCxnSpPr>
        <p:spPr>
          <a:xfrm>
            <a:off x="5924550" y="4343401"/>
            <a:ext cx="1228725" cy="0"/>
          </a:xfrm>
          <a:prstGeom prst="line">
            <a:avLst/>
          </a:prstGeom>
          <a:ln w="12700">
            <a:solidFill>
              <a:srgbClr val="00B050"/>
            </a:solidFill>
          </a:ln>
        </p:spPr>
        <p:style>
          <a:lnRef idx="1">
            <a:schemeClr val="accent1"/>
          </a:lnRef>
          <a:fillRef idx="0">
            <a:schemeClr val="accent1"/>
          </a:fillRef>
          <a:effectRef idx="0">
            <a:schemeClr val="accent1"/>
          </a:effectRef>
          <a:fontRef idx="minor">
            <a:schemeClr val="tx1"/>
          </a:fontRef>
        </p:style>
      </p:cxnSp>
      <p:grpSp>
        <p:nvGrpSpPr>
          <p:cNvPr id="18" name="17 Grupo"/>
          <p:cNvGrpSpPr/>
          <p:nvPr/>
        </p:nvGrpSpPr>
        <p:grpSpPr>
          <a:xfrm>
            <a:off x="8041806" y="6451600"/>
            <a:ext cx="726077" cy="254000"/>
            <a:chOff x="8041806" y="6451600"/>
            <a:chExt cx="726077" cy="254000"/>
          </a:xfrm>
        </p:grpSpPr>
        <p:sp>
          <p:nvSpPr>
            <p:cNvPr id="24" name="23 Rectángulo"/>
            <p:cNvSpPr/>
            <p:nvPr/>
          </p:nvSpPr>
          <p:spPr>
            <a:xfrm>
              <a:off x="8085423" y="6451600"/>
              <a:ext cx="638845" cy="254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pic>
          <p:nvPicPr>
            <p:cNvPr id="25" name="Picture 2" descr="\\storage02\J\USERS\GGP\2017\logo CMS Grau.fw.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41806" y="6512464"/>
              <a:ext cx="726077" cy="132271"/>
            </a:xfrm>
            <a:prstGeom prst="rect">
              <a:avLst/>
            </a:prstGeom>
            <a:noFill/>
            <a:extLst>
              <a:ext uri="{909E8E84-426E-40DD-AFC4-6F175D3DCCD1}">
                <a14:hiddenFill xmlns:a14="http://schemas.microsoft.com/office/drawing/2010/main">
                  <a:solidFill>
                    <a:srgbClr val="FFFFFF"/>
                  </a:solidFill>
                </a14:hiddenFill>
              </a:ext>
            </a:extLst>
          </p:spPr>
        </p:pic>
      </p:grpSp>
      <p:cxnSp>
        <p:nvCxnSpPr>
          <p:cNvPr id="29" name="28 Conector recto"/>
          <p:cNvCxnSpPr/>
          <p:nvPr/>
        </p:nvCxnSpPr>
        <p:spPr>
          <a:xfrm>
            <a:off x="-9525" y="6429375"/>
            <a:ext cx="8686800" cy="0"/>
          </a:xfrm>
          <a:prstGeom prst="line">
            <a:avLst/>
          </a:prstGeom>
          <a:ln w="19050">
            <a:solidFill>
              <a:srgbClr val="766A62"/>
            </a:solidFill>
          </a:ln>
        </p:spPr>
        <p:style>
          <a:lnRef idx="1">
            <a:schemeClr val="accent1"/>
          </a:lnRef>
          <a:fillRef idx="0">
            <a:schemeClr val="accent1"/>
          </a:fillRef>
          <a:effectRef idx="0">
            <a:schemeClr val="accent1"/>
          </a:effectRef>
          <a:fontRef idx="minor">
            <a:schemeClr val="tx1"/>
          </a:fontRef>
        </p:style>
      </p:cxnSp>
      <p:cxnSp>
        <p:nvCxnSpPr>
          <p:cNvPr id="32" name="31 Conector recto"/>
          <p:cNvCxnSpPr/>
          <p:nvPr/>
        </p:nvCxnSpPr>
        <p:spPr>
          <a:xfrm flipV="1">
            <a:off x="57150" y="-9525"/>
            <a:ext cx="0" cy="6883198"/>
          </a:xfrm>
          <a:prstGeom prst="line">
            <a:avLst/>
          </a:prstGeom>
          <a:ln w="38100">
            <a:solidFill>
              <a:srgbClr val="766A62"/>
            </a:solidFill>
          </a:ln>
        </p:spPr>
        <p:style>
          <a:lnRef idx="1">
            <a:schemeClr val="accent1"/>
          </a:lnRef>
          <a:fillRef idx="0">
            <a:schemeClr val="accent1"/>
          </a:fillRef>
          <a:effectRef idx="0">
            <a:schemeClr val="accent1"/>
          </a:effectRef>
          <a:fontRef idx="minor">
            <a:schemeClr val="tx1"/>
          </a:fontRef>
        </p:style>
      </p:cxnSp>
      <p:sp>
        <p:nvSpPr>
          <p:cNvPr id="33" name="32 Rectángulo"/>
          <p:cNvSpPr/>
          <p:nvPr/>
        </p:nvSpPr>
        <p:spPr>
          <a:xfrm>
            <a:off x="123825" y="-9527"/>
            <a:ext cx="133350" cy="6883200"/>
          </a:xfrm>
          <a:prstGeom prst="rect">
            <a:avLst/>
          </a:prstGeom>
          <a:solidFill>
            <a:srgbClr val="1329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Tree>
    <p:extLst>
      <p:ext uri="{BB962C8B-B14F-4D97-AF65-F5344CB8AC3E}">
        <p14:creationId xmlns:p14="http://schemas.microsoft.com/office/powerpoint/2010/main" val="17232174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rot="16200000">
            <a:off x="3760254" y="-1683051"/>
            <a:ext cx="442354" cy="7098858"/>
          </a:xfrm>
          <a:prstGeom prst="rect">
            <a:avLst/>
          </a:prstGeom>
          <a:solidFill>
            <a:srgbClr val="D249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1 Marcador de texto"/>
          <p:cNvSpPr>
            <a:spLocks noGrp="1"/>
          </p:cNvSpPr>
          <p:nvPr>
            <p:ph type="body" sz="quarter" idx="10"/>
          </p:nvPr>
        </p:nvSpPr>
        <p:spPr/>
        <p:txBody>
          <a:bodyPr/>
          <a:lstStyle/>
          <a:p>
            <a:r>
              <a:rPr lang="es-PE" b="1" dirty="0">
                <a:solidFill>
                  <a:srgbClr val="002060"/>
                </a:solidFill>
                <a:latin typeface="Arial" charset="0"/>
              </a:rPr>
              <a:t>Sobre</a:t>
            </a:r>
            <a:r>
              <a:rPr lang="es-PE" dirty="0"/>
              <a:t> </a:t>
            </a:r>
            <a:r>
              <a:rPr lang="es-PE" b="1" dirty="0">
                <a:solidFill>
                  <a:srgbClr val="002060"/>
                </a:solidFill>
                <a:latin typeface="Arial" charset="0"/>
              </a:rPr>
              <a:t>el Manejo y Gestión de Residuos Sólidos</a:t>
            </a:r>
            <a:endParaRPr lang="es-PE" dirty="0"/>
          </a:p>
        </p:txBody>
      </p:sp>
      <p:sp>
        <p:nvSpPr>
          <p:cNvPr id="5" name="4 Marcador de número de diapositiva"/>
          <p:cNvSpPr>
            <a:spLocks noGrp="1"/>
          </p:cNvSpPr>
          <p:nvPr>
            <p:ph type="sldNum" sz="quarter" idx="13"/>
          </p:nvPr>
        </p:nvSpPr>
        <p:spPr/>
        <p:txBody>
          <a:bodyPr/>
          <a:lstStyle/>
          <a:p>
            <a:fld id="{BCA178D2-D38B-496A-BFAF-4FB157D36662}" type="slidenum">
              <a:rPr lang="en-GB" noProof="0" smtClean="0"/>
              <a:pPr/>
              <a:t>7</a:t>
            </a:fld>
            <a:endParaRPr lang="en-GB" noProof="0" dirty="0"/>
          </a:p>
        </p:txBody>
      </p:sp>
      <p:sp>
        <p:nvSpPr>
          <p:cNvPr id="3" name="2 Marcador de texto"/>
          <p:cNvSpPr>
            <a:spLocks noGrp="1"/>
          </p:cNvSpPr>
          <p:nvPr>
            <p:ph type="body" sz="quarter" idx="11"/>
          </p:nvPr>
        </p:nvSpPr>
        <p:spPr/>
        <p:txBody>
          <a:bodyPr/>
          <a:lstStyle/>
          <a:p>
            <a:endParaRPr lang="es-PE" dirty="0"/>
          </a:p>
          <a:p>
            <a:endParaRPr lang="es-PE" dirty="0"/>
          </a:p>
          <a:p>
            <a:endParaRPr lang="es-PE" dirty="0"/>
          </a:p>
          <a:p>
            <a:endParaRPr lang="es-PE" dirty="0"/>
          </a:p>
        </p:txBody>
      </p:sp>
      <p:sp>
        <p:nvSpPr>
          <p:cNvPr id="7" name="2 Marcador de texto"/>
          <p:cNvSpPr>
            <a:spLocks noGrp="1"/>
          </p:cNvSpPr>
          <p:nvPr>
            <p:ph type="body" sz="quarter" idx="4294967295"/>
          </p:nvPr>
        </p:nvSpPr>
        <p:spPr>
          <a:xfrm>
            <a:off x="512217" y="1703021"/>
            <a:ext cx="7096281" cy="3878270"/>
          </a:xfrm>
        </p:spPr>
        <p:txBody>
          <a:bodyPr/>
          <a:lstStyle/>
          <a:p>
            <a:pPr marL="0" indent="0" algn="just">
              <a:buNone/>
            </a:pPr>
            <a:r>
              <a:rPr lang="es-PE" b="1" dirty="0">
                <a:solidFill>
                  <a:schemeClr val="bg1"/>
                </a:solidFill>
                <a:latin typeface="Arial" charset="0"/>
              </a:rPr>
              <a:t>III. Residuos No Municipales similares a los Municipales</a:t>
            </a:r>
          </a:p>
          <a:p>
            <a:pPr marL="0" indent="0" algn="just">
              <a:buNone/>
            </a:pPr>
            <a:endParaRPr lang="es-PE" b="1" dirty="0">
              <a:solidFill>
                <a:schemeClr val="bg1"/>
              </a:solidFill>
              <a:latin typeface="Arial" charset="0"/>
            </a:endParaRPr>
          </a:p>
          <a:p>
            <a:r>
              <a:rPr lang="es-PE" sz="1800" dirty="0">
                <a:solidFill>
                  <a:srgbClr val="13294A"/>
                </a:solidFill>
              </a:rPr>
              <a:t>¿Qué es un residuo no municipal similar al municipal?</a:t>
            </a:r>
          </a:p>
          <a:p>
            <a:endParaRPr lang="es-PE" sz="1800" dirty="0">
              <a:solidFill>
                <a:srgbClr val="13294A"/>
              </a:solidFill>
            </a:endParaRPr>
          </a:p>
          <a:p>
            <a:r>
              <a:rPr lang="es-PE" sz="1800" dirty="0">
                <a:solidFill>
                  <a:srgbClr val="13294A"/>
                </a:solidFill>
              </a:rPr>
              <a:t>Gestión a través del servicio municipal: 150 litros diarios</a:t>
            </a:r>
          </a:p>
          <a:p>
            <a:endParaRPr lang="es-PE" sz="1800" dirty="0">
              <a:solidFill>
                <a:srgbClr val="13294A"/>
              </a:solidFill>
            </a:endParaRPr>
          </a:p>
          <a:p>
            <a:r>
              <a:rPr lang="es-PE" sz="1800" dirty="0">
                <a:solidFill>
                  <a:srgbClr val="13294A"/>
                </a:solidFill>
              </a:rPr>
              <a:t>Cobro Adicional</a:t>
            </a:r>
          </a:p>
          <a:p>
            <a:endParaRPr lang="es-PE" sz="1800" dirty="0">
              <a:solidFill>
                <a:srgbClr val="13294A"/>
              </a:solidFill>
            </a:endParaRPr>
          </a:p>
          <a:p>
            <a:r>
              <a:rPr lang="es-PE" sz="1800" dirty="0">
                <a:solidFill>
                  <a:srgbClr val="13294A"/>
                </a:solidFill>
              </a:rPr>
              <a:t>Prohibición de mezcla</a:t>
            </a:r>
          </a:p>
          <a:p>
            <a:endParaRPr lang="es-PE" sz="1800" dirty="0">
              <a:solidFill>
                <a:srgbClr val="13294A"/>
              </a:solidFill>
            </a:endParaRPr>
          </a:p>
          <a:p>
            <a:r>
              <a:rPr lang="es-PE" sz="1800" dirty="0">
                <a:solidFill>
                  <a:srgbClr val="13294A"/>
                </a:solidFill>
              </a:rPr>
              <a:t>Cumplimiento del Programa de Segregación en la Fuente y Recolección Selectiva de residuos sólidos.</a:t>
            </a:r>
          </a:p>
        </p:txBody>
      </p:sp>
      <p:grpSp>
        <p:nvGrpSpPr>
          <p:cNvPr id="8" name="Group 103"/>
          <p:cNvGrpSpPr>
            <a:grpSpLocks noChangeAspect="1"/>
          </p:cNvGrpSpPr>
          <p:nvPr/>
        </p:nvGrpSpPr>
        <p:grpSpPr bwMode="auto">
          <a:xfrm>
            <a:off x="7453223" y="4916135"/>
            <a:ext cx="1083314" cy="1330311"/>
            <a:chOff x="5138" y="3031"/>
            <a:chExt cx="250" cy="307"/>
          </a:xfrm>
          <a:solidFill>
            <a:srgbClr val="D2492A"/>
          </a:solidFill>
        </p:grpSpPr>
        <p:sp>
          <p:nvSpPr>
            <p:cNvPr id="9" name="Freeform 104"/>
            <p:cNvSpPr>
              <a:spLocks noEditPoints="1"/>
            </p:cNvSpPr>
            <p:nvPr/>
          </p:nvSpPr>
          <p:spPr bwMode="auto">
            <a:xfrm>
              <a:off x="5138" y="3031"/>
              <a:ext cx="250" cy="307"/>
            </a:xfrm>
            <a:custGeom>
              <a:avLst/>
              <a:gdLst>
                <a:gd name="T0" fmla="*/ 2009 w 2048"/>
                <a:gd name="T1" fmla="*/ 222 h 2518"/>
                <a:gd name="T2" fmla="*/ 1440 w 2048"/>
                <a:gd name="T3" fmla="*/ 222 h 2518"/>
                <a:gd name="T4" fmla="*/ 1440 w 2048"/>
                <a:gd name="T5" fmla="*/ 39 h 2518"/>
                <a:gd name="T6" fmla="*/ 1401 w 2048"/>
                <a:gd name="T7" fmla="*/ 0 h 2518"/>
                <a:gd name="T8" fmla="*/ 647 w 2048"/>
                <a:gd name="T9" fmla="*/ 0 h 2518"/>
                <a:gd name="T10" fmla="*/ 608 w 2048"/>
                <a:gd name="T11" fmla="*/ 39 h 2518"/>
                <a:gd name="T12" fmla="*/ 608 w 2048"/>
                <a:gd name="T13" fmla="*/ 222 h 2518"/>
                <a:gd name="T14" fmla="*/ 39 w 2048"/>
                <a:gd name="T15" fmla="*/ 222 h 2518"/>
                <a:gd name="T16" fmla="*/ 0 w 2048"/>
                <a:gd name="T17" fmla="*/ 260 h 2518"/>
                <a:gd name="T18" fmla="*/ 0 w 2048"/>
                <a:gd name="T19" fmla="*/ 598 h 2518"/>
                <a:gd name="T20" fmla="*/ 39 w 2048"/>
                <a:gd name="T21" fmla="*/ 636 h 2518"/>
                <a:gd name="T22" fmla="*/ 166 w 2048"/>
                <a:gd name="T23" fmla="*/ 636 h 2518"/>
                <a:gd name="T24" fmla="*/ 166 w 2048"/>
                <a:gd name="T25" fmla="*/ 2426 h 2518"/>
                <a:gd name="T26" fmla="*/ 256 w 2048"/>
                <a:gd name="T27" fmla="*/ 2518 h 2518"/>
                <a:gd name="T28" fmla="*/ 1792 w 2048"/>
                <a:gd name="T29" fmla="*/ 2518 h 2518"/>
                <a:gd name="T30" fmla="*/ 1882 w 2048"/>
                <a:gd name="T31" fmla="*/ 2426 h 2518"/>
                <a:gd name="T32" fmla="*/ 1882 w 2048"/>
                <a:gd name="T33" fmla="*/ 636 h 2518"/>
                <a:gd name="T34" fmla="*/ 2009 w 2048"/>
                <a:gd name="T35" fmla="*/ 636 h 2518"/>
                <a:gd name="T36" fmla="*/ 2048 w 2048"/>
                <a:gd name="T37" fmla="*/ 598 h 2518"/>
                <a:gd name="T38" fmla="*/ 2048 w 2048"/>
                <a:gd name="T39" fmla="*/ 260 h 2518"/>
                <a:gd name="T40" fmla="*/ 2009 w 2048"/>
                <a:gd name="T41" fmla="*/ 222 h 2518"/>
                <a:gd name="T42" fmla="*/ 686 w 2048"/>
                <a:gd name="T43" fmla="*/ 78 h 2518"/>
                <a:gd name="T44" fmla="*/ 1362 w 2048"/>
                <a:gd name="T45" fmla="*/ 78 h 2518"/>
                <a:gd name="T46" fmla="*/ 1362 w 2048"/>
                <a:gd name="T47" fmla="*/ 222 h 2518"/>
                <a:gd name="T48" fmla="*/ 686 w 2048"/>
                <a:gd name="T49" fmla="*/ 222 h 2518"/>
                <a:gd name="T50" fmla="*/ 686 w 2048"/>
                <a:gd name="T51" fmla="*/ 78 h 2518"/>
                <a:gd name="T52" fmla="*/ 1805 w 2048"/>
                <a:gd name="T53" fmla="*/ 2426 h 2518"/>
                <a:gd name="T54" fmla="*/ 1792 w 2048"/>
                <a:gd name="T55" fmla="*/ 2440 h 2518"/>
                <a:gd name="T56" fmla="*/ 256 w 2048"/>
                <a:gd name="T57" fmla="*/ 2440 h 2518"/>
                <a:gd name="T58" fmla="*/ 243 w 2048"/>
                <a:gd name="T59" fmla="*/ 2426 h 2518"/>
                <a:gd name="T60" fmla="*/ 243 w 2048"/>
                <a:gd name="T61" fmla="*/ 636 h 2518"/>
                <a:gd name="T62" fmla="*/ 1805 w 2048"/>
                <a:gd name="T63" fmla="*/ 636 h 2518"/>
                <a:gd name="T64" fmla="*/ 1805 w 2048"/>
                <a:gd name="T65" fmla="*/ 2426 h 2518"/>
                <a:gd name="T66" fmla="*/ 1971 w 2048"/>
                <a:gd name="T67" fmla="*/ 559 h 2518"/>
                <a:gd name="T68" fmla="*/ 77 w 2048"/>
                <a:gd name="T69" fmla="*/ 559 h 2518"/>
                <a:gd name="T70" fmla="*/ 77 w 2048"/>
                <a:gd name="T71" fmla="*/ 299 h 2518"/>
                <a:gd name="T72" fmla="*/ 647 w 2048"/>
                <a:gd name="T73" fmla="*/ 299 h 2518"/>
                <a:gd name="T74" fmla="*/ 1401 w 2048"/>
                <a:gd name="T75" fmla="*/ 299 h 2518"/>
                <a:gd name="T76" fmla="*/ 1971 w 2048"/>
                <a:gd name="T77" fmla="*/ 299 h 2518"/>
                <a:gd name="T78" fmla="*/ 1971 w 2048"/>
                <a:gd name="T79" fmla="*/ 559 h 2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048" h="2518">
                  <a:moveTo>
                    <a:pt x="2009" y="222"/>
                  </a:moveTo>
                  <a:cubicBezTo>
                    <a:pt x="1440" y="222"/>
                    <a:pt x="1440" y="222"/>
                    <a:pt x="1440" y="222"/>
                  </a:cubicBezTo>
                  <a:cubicBezTo>
                    <a:pt x="1440" y="39"/>
                    <a:pt x="1440" y="39"/>
                    <a:pt x="1440" y="39"/>
                  </a:cubicBezTo>
                  <a:cubicBezTo>
                    <a:pt x="1440" y="18"/>
                    <a:pt x="1422" y="0"/>
                    <a:pt x="1401" y="0"/>
                  </a:cubicBezTo>
                  <a:cubicBezTo>
                    <a:pt x="647" y="0"/>
                    <a:pt x="647" y="0"/>
                    <a:pt x="647" y="0"/>
                  </a:cubicBezTo>
                  <a:cubicBezTo>
                    <a:pt x="626" y="0"/>
                    <a:pt x="608" y="18"/>
                    <a:pt x="608" y="39"/>
                  </a:cubicBezTo>
                  <a:cubicBezTo>
                    <a:pt x="608" y="222"/>
                    <a:pt x="608" y="222"/>
                    <a:pt x="608" y="222"/>
                  </a:cubicBezTo>
                  <a:cubicBezTo>
                    <a:pt x="39" y="222"/>
                    <a:pt x="39" y="222"/>
                    <a:pt x="39" y="222"/>
                  </a:cubicBezTo>
                  <a:cubicBezTo>
                    <a:pt x="17" y="222"/>
                    <a:pt x="0" y="239"/>
                    <a:pt x="0" y="260"/>
                  </a:cubicBezTo>
                  <a:cubicBezTo>
                    <a:pt x="0" y="598"/>
                    <a:pt x="0" y="598"/>
                    <a:pt x="0" y="598"/>
                  </a:cubicBezTo>
                  <a:cubicBezTo>
                    <a:pt x="0" y="619"/>
                    <a:pt x="17" y="636"/>
                    <a:pt x="39" y="636"/>
                  </a:cubicBezTo>
                  <a:cubicBezTo>
                    <a:pt x="166" y="636"/>
                    <a:pt x="166" y="636"/>
                    <a:pt x="166" y="636"/>
                  </a:cubicBezTo>
                  <a:cubicBezTo>
                    <a:pt x="166" y="2426"/>
                    <a:pt x="166" y="2426"/>
                    <a:pt x="166" y="2426"/>
                  </a:cubicBezTo>
                  <a:cubicBezTo>
                    <a:pt x="166" y="2477"/>
                    <a:pt x="206" y="2518"/>
                    <a:pt x="256" y="2518"/>
                  </a:cubicBezTo>
                  <a:cubicBezTo>
                    <a:pt x="1792" y="2518"/>
                    <a:pt x="1792" y="2518"/>
                    <a:pt x="1792" y="2518"/>
                  </a:cubicBezTo>
                  <a:cubicBezTo>
                    <a:pt x="1842" y="2518"/>
                    <a:pt x="1882" y="2477"/>
                    <a:pt x="1882" y="2426"/>
                  </a:cubicBezTo>
                  <a:cubicBezTo>
                    <a:pt x="1882" y="636"/>
                    <a:pt x="1882" y="636"/>
                    <a:pt x="1882" y="636"/>
                  </a:cubicBezTo>
                  <a:cubicBezTo>
                    <a:pt x="2009" y="636"/>
                    <a:pt x="2009" y="636"/>
                    <a:pt x="2009" y="636"/>
                  </a:cubicBezTo>
                  <a:cubicBezTo>
                    <a:pt x="2031" y="636"/>
                    <a:pt x="2048" y="619"/>
                    <a:pt x="2048" y="598"/>
                  </a:cubicBezTo>
                  <a:cubicBezTo>
                    <a:pt x="2048" y="260"/>
                    <a:pt x="2048" y="260"/>
                    <a:pt x="2048" y="260"/>
                  </a:cubicBezTo>
                  <a:cubicBezTo>
                    <a:pt x="2048" y="239"/>
                    <a:pt x="2031" y="222"/>
                    <a:pt x="2009" y="222"/>
                  </a:cubicBezTo>
                  <a:close/>
                  <a:moveTo>
                    <a:pt x="686" y="78"/>
                  </a:moveTo>
                  <a:cubicBezTo>
                    <a:pt x="1362" y="78"/>
                    <a:pt x="1362" y="78"/>
                    <a:pt x="1362" y="78"/>
                  </a:cubicBezTo>
                  <a:cubicBezTo>
                    <a:pt x="1362" y="222"/>
                    <a:pt x="1362" y="222"/>
                    <a:pt x="1362" y="222"/>
                  </a:cubicBezTo>
                  <a:cubicBezTo>
                    <a:pt x="686" y="222"/>
                    <a:pt x="686" y="222"/>
                    <a:pt x="686" y="222"/>
                  </a:cubicBezTo>
                  <a:lnTo>
                    <a:pt x="686" y="78"/>
                  </a:lnTo>
                  <a:close/>
                  <a:moveTo>
                    <a:pt x="1805" y="2426"/>
                  </a:moveTo>
                  <a:cubicBezTo>
                    <a:pt x="1805" y="2434"/>
                    <a:pt x="1799" y="2440"/>
                    <a:pt x="1792" y="2440"/>
                  </a:cubicBezTo>
                  <a:cubicBezTo>
                    <a:pt x="256" y="2440"/>
                    <a:pt x="256" y="2440"/>
                    <a:pt x="256" y="2440"/>
                  </a:cubicBezTo>
                  <a:cubicBezTo>
                    <a:pt x="249" y="2440"/>
                    <a:pt x="243" y="2434"/>
                    <a:pt x="243" y="2426"/>
                  </a:cubicBezTo>
                  <a:cubicBezTo>
                    <a:pt x="243" y="636"/>
                    <a:pt x="243" y="636"/>
                    <a:pt x="243" y="636"/>
                  </a:cubicBezTo>
                  <a:cubicBezTo>
                    <a:pt x="1805" y="636"/>
                    <a:pt x="1805" y="636"/>
                    <a:pt x="1805" y="636"/>
                  </a:cubicBezTo>
                  <a:lnTo>
                    <a:pt x="1805" y="2426"/>
                  </a:lnTo>
                  <a:close/>
                  <a:moveTo>
                    <a:pt x="1971" y="559"/>
                  </a:moveTo>
                  <a:cubicBezTo>
                    <a:pt x="77" y="559"/>
                    <a:pt x="77" y="559"/>
                    <a:pt x="77" y="559"/>
                  </a:cubicBezTo>
                  <a:cubicBezTo>
                    <a:pt x="77" y="299"/>
                    <a:pt x="77" y="299"/>
                    <a:pt x="77" y="299"/>
                  </a:cubicBezTo>
                  <a:cubicBezTo>
                    <a:pt x="647" y="299"/>
                    <a:pt x="647" y="299"/>
                    <a:pt x="647" y="299"/>
                  </a:cubicBezTo>
                  <a:cubicBezTo>
                    <a:pt x="1401" y="299"/>
                    <a:pt x="1401" y="299"/>
                    <a:pt x="1401" y="299"/>
                  </a:cubicBezTo>
                  <a:cubicBezTo>
                    <a:pt x="1971" y="299"/>
                    <a:pt x="1971" y="299"/>
                    <a:pt x="1971" y="299"/>
                  </a:cubicBezTo>
                  <a:lnTo>
                    <a:pt x="1971" y="5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 name="Freeform 105"/>
            <p:cNvSpPr>
              <a:spLocks/>
            </p:cNvSpPr>
            <p:nvPr/>
          </p:nvSpPr>
          <p:spPr bwMode="auto">
            <a:xfrm>
              <a:off x="5258" y="3131"/>
              <a:ext cx="10" cy="175"/>
            </a:xfrm>
            <a:custGeom>
              <a:avLst/>
              <a:gdLst>
                <a:gd name="T0" fmla="*/ 39 w 77"/>
                <a:gd name="T1" fmla="*/ 1432 h 1432"/>
                <a:gd name="T2" fmla="*/ 77 w 77"/>
                <a:gd name="T3" fmla="*/ 1393 h 1432"/>
                <a:gd name="T4" fmla="*/ 77 w 77"/>
                <a:gd name="T5" fmla="*/ 39 h 1432"/>
                <a:gd name="T6" fmla="*/ 39 w 77"/>
                <a:gd name="T7" fmla="*/ 0 h 1432"/>
                <a:gd name="T8" fmla="*/ 0 w 77"/>
                <a:gd name="T9" fmla="*/ 39 h 1432"/>
                <a:gd name="T10" fmla="*/ 0 w 77"/>
                <a:gd name="T11" fmla="*/ 1393 h 1432"/>
                <a:gd name="T12" fmla="*/ 39 w 77"/>
                <a:gd name="T13" fmla="*/ 1432 h 1432"/>
              </a:gdLst>
              <a:ahLst/>
              <a:cxnLst>
                <a:cxn ang="0">
                  <a:pos x="T0" y="T1"/>
                </a:cxn>
                <a:cxn ang="0">
                  <a:pos x="T2" y="T3"/>
                </a:cxn>
                <a:cxn ang="0">
                  <a:pos x="T4" y="T5"/>
                </a:cxn>
                <a:cxn ang="0">
                  <a:pos x="T6" y="T7"/>
                </a:cxn>
                <a:cxn ang="0">
                  <a:pos x="T8" y="T9"/>
                </a:cxn>
                <a:cxn ang="0">
                  <a:pos x="T10" y="T11"/>
                </a:cxn>
                <a:cxn ang="0">
                  <a:pos x="T12" y="T13"/>
                </a:cxn>
              </a:cxnLst>
              <a:rect l="0" t="0" r="r" b="b"/>
              <a:pathLst>
                <a:path w="77" h="1432">
                  <a:moveTo>
                    <a:pt x="39" y="1432"/>
                  </a:moveTo>
                  <a:cubicBezTo>
                    <a:pt x="60" y="1432"/>
                    <a:pt x="77" y="1415"/>
                    <a:pt x="77" y="1393"/>
                  </a:cubicBezTo>
                  <a:cubicBezTo>
                    <a:pt x="77" y="39"/>
                    <a:pt x="77" y="39"/>
                    <a:pt x="77" y="39"/>
                  </a:cubicBezTo>
                  <a:cubicBezTo>
                    <a:pt x="77" y="18"/>
                    <a:pt x="60" y="0"/>
                    <a:pt x="39" y="0"/>
                  </a:cubicBezTo>
                  <a:cubicBezTo>
                    <a:pt x="17" y="0"/>
                    <a:pt x="0" y="18"/>
                    <a:pt x="0" y="39"/>
                  </a:cubicBezTo>
                  <a:cubicBezTo>
                    <a:pt x="0" y="1393"/>
                    <a:pt x="0" y="1393"/>
                    <a:pt x="0" y="1393"/>
                  </a:cubicBezTo>
                  <a:cubicBezTo>
                    <a:pt x="0" y="1415"/>
                    <a:pt x="17" y="1432"/>
                    <a:pt x="39" y="143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 name="Freeform 106"/>
            <p:cNvSpPr>
              <a:spLocks/>
            </p:cNvSpPr>
            <p:nvPr/>
          </p:nvSpPr>
          <p:spPr bwMode="auto">
            <a:xfrm>
              <a:off x="5305" y="3131"/>
              <a:ext cx="10" cy="175"/>
            </a:xfrm>
            <a:custGeom>
              <a:avLst/>
              <a:gdLst>
                <a:gd name="T0" fmla="*/ 39 w 77"/>
                <a:gd name="T1" fmla="*/ 1432 h 1432"/>
                <a:gd name="T2" fmla="*/ 77 w 77"/>
                <a:gd name="T3" fmla="*/ 1393 h 1432"/>
                <a:gd name="T4" fmla="*/ 77 w 77"/>
                <a:gd name="T5" fmla="*/ 39 h 1432"/>
                <a:gd name="T6" fmla="*/ 39 w 77"/>
                <a:gd name="T7" fmla="*/ 0 h 1432"/>
                <a:gd name="T8" fmla="*/ 0 w 77"/>
                <a:gd name="T9" fmla="*/ 39 h 1432"/>
                <a:gd name="T10" fmla="*/ 0 w 77"/>
                <a:gd name="T11" fmla="*/ 1393 h 1432"/>
                <a:gd name="T12" fmla="*/ 39 w 77"/>
                <a:gd name="T13" fmla="*/ 1432 h 1432"/>
              </a:gdLst>
              <a:ahLst/>
              <a:cxnLst>
                <a:cxn ang="0">
                  <a:pos x="T0" y="T1"/>
                </a:cxn>
                <a:cxn ang="0">
                  <a:pos x="T2" y="T3"/>
                </a:cxn>
                <a:cxn ang="0">
                  <a:pos x="T4" y="T5"/>
                </a:cxn>
                <a:cxn ang="0">
                  <a:pos x="T6" y="T7"/>
                </a:cxn>
                <a:cxn ang="0">
                  <a:pos x="T8" y="T9"/>
                </a:cxn>
                <a:cxn ang="0">
                  <a:pos x="T10" y="T11"/>
                </a:cxn>
                <a:cxn ang="0">
                  <a:pos x="T12" y="T13"/>
                </a:cxn>
              </a:cxnLst>
              <a:rect l="0" t="0" r="r" b="b"/>
              <a:pathLst>
                <a:path w="77" h="1432">
                  <a:moveTo>
                    <a:pt x="39" y="1432"/>
                  </a:moveTo>
                  <a:cubicBezTo>
                    <a:pt x="60" y="1432"/>
                    <a:pt x="77" y="1415"/>
                    <a:pt x="77" y="1393"/>
                  </a:cubicBezTo>
                  <a:cubicBezTo>
                    <a:pt x="77" y="39"/>
                    <a:pt x="77" y="39"/>
                    <a:pt x="77" y="39"/>
                  </a:cubicBezTo>
                  <a:cubicBezTo>
                    <a:pt x="77" y="18"/>
                    <a:pt x="60" y="0"/>
                    <a:pt x="39" y="0"/>
                  </a:cubicBezTo>
                  <a:cubicBezTo>
                    <a:pt x="17" y="0"/>
                    <a:pt x="0" y="18"/>
                    <a:pt x="0" y="39"/>
                  </a:cubicBezTo>
                  <a:cubicBezTo>
                    <a:pt x="0" y="1393"/>
                    <a:pt x="0" y="1393"/>
                    <a:pt x="0" y="1393"/>
                  </a:cubicBezTo>
                  <a:cubicBezTo>
                    <a:pt x="0" y="1415"/>
                    <a:pt x="17" y="1432"/>
                    <a:pt x="39" y="143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 name="Freeform 107"/>
            <p:cNvSpPr>
              <a:spLocks/>
            </p:cNvSpPr>
            <p:nvPr/>
          </p:nvSpPr>
          <p:spPr bwMode="auto">
            <a:xfrm>
              <a:off x="5211" y="3131"/>
              <a:ext cx="10" cy="175"/>
            </a:xfrm>
            <a:custGeom>
              <a:avLst/>
              <a:gdLst>
                <a:gd name="T0" fmla="*/ 38 w 77"/>
                <a:gd name="T1" fmla="*/ 1432 h 1432"/>
                <a:gd name="T2" fmla="*/ 77 w 77"/>
                <a:gd name="T3" fmla="*/ 1393 h 1432"/>
                <a:gd name="T4" fmla="*/ 77 w 77"/>
                <a:gd name="T5" fmla="*/ 39 h 1432"/>
                <a:gd name="T6" fmla="*/ 38 w 77"/>
                <a:gd name="T7" fmla="*/ 0 h 1432"/>
                <a:gd name="T8" fmla="*/ 0 w 77"/>
                <a:gd name="T9" fmla="*/ 39 h 1432"/>
                <a:gd name="T10" fmla="*/ 0 w 77"/>
                <a:gd name="T11" fmla="*/ 1393 h 1432"/>
                <a:gd name="T12" fmla="*/ 38 w 77"/>
                <a:gd name="T13" fmla="*/ 1432 h 1432"/>
              </a:gdLst>
              <a:ahLst/>
              <a:cxnLst>
                <a:cxn ang="0">
                  <a:pos x="T0" y="T1"/>
                </a:cxn>
                <a:cxn ang="0">
                  <a:pos x="T2" y="T3"/>
                </a:cxn>
                <a:cxn ang="0">
                  <a:pos x="T4" y="T5"/>
                </a:cxn>
                <a:cxn ang="0">
                  <a:pos x="T6" y="T7"/>
                </a:cxn>
                <a:cxn ang="0">
                  <a:pos x="T8" y="T9"/>
                </a:cxn>
                <a:cxn ang="0">
                  <a:pos x="T10" y="T11"/>
                </a:cxn>
                <a:cxn ang="0">
                  <a:pos x="T12" y="T13"/>
                </a:cxn>
              </a:cxnLst>
              <a:rect l="0" t="0" r="r" b="b"/>
              <a:pathLst>
                <a:path w="77" h="1432">
                  <a:moveTo>
                    <a:pt x="38" y="1432"/>
                  </a:moveTo>
                  <a:cubicBezTo>
                    <a:pt x="60" y="1432"/>
                    <a:pt x="77" y="1415"/>
                    <a:pt x="77" y="1393"/>
                  </a:cubicBezTo>
                  <a:cubicBezTo>
                    <a:pt x="77" y="39"/>
                    <a:pt x="77" y="39"/>
                    <a:pt x="77" y="39"/>
                  </a:cubicBezTo>
                  <a:cubicBezTo>
                    <a:pt x="77" y="18"/>
                    <a:pt x="60" y="0"/>
                    <a:pt x="38" y="0"/>
                  </a:cubicBezTo>
                  <a:cubicBezTo>
                    <a:pt x="17" y="0"/>
                    <a:pt x="0" y="18"/>
                    <a:pt x="0" y="39"/>
                  </a:cubicBezTo>
                  <a:cubicBezTo>
                    <a:pt x="0" y="1393"/>
                    <a:pt x="0" y="1393"/>
                    <a:pt x="0" y="1393"/>
                  </a:cubicBezTo>
                  <a:cubicBezTo>
                    <a:pt x="0" y="1415"/>
                    <a:pt x="17" y="1432"/>
                    <a:pt x="38" y="143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18269151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rot="16200000">
            <a:off x="2047914" y="29291"/>
            <a:ext cx="442354" cy="3674174"/>
          </a:xfrm>
          <a:prstGeom prst="rect">
            <a:avLst/>
          </a:prstGeom>
          <a:solidFill>
            <a:srgbClr val="D249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1 Marcador de texto"/>
          <p:cNvSpPr>
            <a:spLocks noGrp="1"/>
          </p:cNvSpPr>
          <p:nvPr>
            <p:ph type="body" sz="quarter" idx="10"/>
          </p:nvPr>
        </p:nvSpPr>
        <p:spPr/>
        <p:txBody>
          <a:bodyPr/>
          <a:lstStyle/>
          <a:p>
            <a:r>
              <a:rPr lang="es-PE" b="1" dirty="0">
                <a:solidFill>
                  <a:srgbClr val="002060"/>
                </a:solidFill>
                <a:latin typeface="Arial" charset="0"/>
              </a:rPr>
              <a:t>Sobre</a:t>
            </a:r>
            <a:r>
              <a:rPr lang="es-PE" dirty="0"/>
              <a:t> </a:t>
            </a:r>
            <a:r>
              <a:rPr lang="es-PE" b="1" dirty="0">
                <a:solidFill>
                  <a:srgbClr val="002060"/>
                </a:solidFill>
                <a:latin typeface="Arial" charset="0"/>
              </a:rPr>
              <a:t>el Manejo y Gestión de Residuos Sólidos</a:t>
            </a:r>
            <a:endParaRPr lang="es-PE" dirty="0"/>
          </a:p>
        </p:txBody>
      </p:sp>
      <p:sp>
        <p:nvSpPr>
          <p:cNvPr id="5" name="4 Marcador de número de diapositiva"/>
          <p:cNvSpPr>
            <a:spLocks noGrp="1"/>
          </p:cNvSpPr>
          <p:nvPr>
            <p:ph type="sldNum" sz="quarter" idx="13"/>
          </p:nvPr>
        </p:nvSpPr>
        <p:spPr/>
        <p:txBody>
          <a:bodyPr/>
          <a:lstStyle/>
          <a:p>
            <a:fld id="{BCA178D2-D38B-496A-BFAF-4FB157D36662}" type="slidenum">
              <a:rPr lang="en-GB" noProof="0" smtClean="0"/>
              <a:pPr/>
              <a:t>8</a:t>
            </a:fld>
            <a:endParaRPr lang="en-GB" noProof="0" dirty="0"/>
          </a:p>
        </p:txBody>
      </p:sp>
      <p:sp>
        <p:nvSpPr>
          <p:cNvPr id="3" name="2 Marcador de texto"/>
          <p:cNvSpPr>
            <a:spLocks noGrp="1"/>
          </p:cNvSpPr>
          <p:nvPr>
            <p:ph type="body" sz="quarter" idx="11"/>
          </p:nvPr>
        </p:nvSpPr>
        <p:spPr/>
        <p:txBody>
          <a:bodyPr/>
          <a:lstStyle/>
          <a:p>
            <a:endParaRPr lang="es-PE" dirty="0"/>
          </a:p>
          <a:p>
            <a:endParaRPr lang="es-PE" dirty="0"/>
          </a:p>
          <a:p>
            <a:endParaRPr lang="es-PE" dirty="0"/>
          </a:p>
          <a:p>
            <a:endParaRPr lang="es-PE" dirty="0"/>
          </a:p>
        </p:txBody>
      </p:sp>
      <p:sp>
        <p:nvSpPr>
          <p:cNvPr id="7" name="2 Marcador de texto"/>
          <p:cNvSpPr>
            <a:spLocks noGrp="1"/>
          </p:cNvSpPr>
          <p:nvPr>
            <p:ph type="body" sz="quarter" idx="4294967295"/>
          </p:nvPr>
        </p:nvSpPr>
        <p:spPr>
          <a:xfrm>
            <a:off x="512217" y="1703020"/>
            <a:ext cx="8199783" cy="4318217"/>
          </a:xfrm>
        </p:spPr>
        <p:txBody>
          <a:bodyPr/>
          <a:lstStyle/>
          <a:p>
            <a:pPr marL="0" indent="0" algn="just">
              <a:spcBef>
                <a:spcPts val="0"/>
              </a:spcBef>
              <a:buNone/>
            </a:pPr>
            <a:r>
              <a:rPr lang="en-US" b="1" dirty="0">
                <a:solidFill>
                  <a:schemeClr val="bg1"/>
                </a:solidFill>
                <a:latin typeface="Arial" charset="0"/>
              </a:rPr>
              <a:t>IV. </a:t>
            </a:r>
            <a:r>
              <a:rPr lang="en-US" b="1" dirty="0" err="1">
                <a:solidFill>
                  <a:schemeClr val="bg1"/>
                </a:solidFill>
                <a:latin typeface="Arial" charset="0"/>
              </a:rPr>
              <a:t>Valorización</a:t>
            </a:r>
            <a:r>
              <a:rPr lang="en-US" b="1" dirty="0">
                <a:solidFill>
                  <a:schemeClr val="bg1"/>
                </a:solidFill>
                <a:latin typeface="Arial" charset="0"/>
              </a:rPr>
              <a:t> de </a:t>
            </a:r>
            <a:r>
              <a:rPr lang="en-US" b="1" dirty="0" err="1">
                <a:solidFill>
                  <a:schemeClr val="bg1"/>
                </a:solidFill>
                <a:latin typeface="Arial" charset="0"/>
              </a:rPr>
              <a:t>Residuos</a:t>
            </a:r>
            <a:endParaRPr lang="en-US" b="1" dirty="0">
              <a:solidFill>
                <a:schemeClr val="bg1"/>
              </a:solidFill>
              <a:latin typeface="Arial" charset="0"/>
            </a:endParaRPr>
          </a:p>
          <a:p>
            <a:pPr marL="0" indent="0" algn="just">
              <a:spcBef>
                <a:spcPts val="0"/>
              </a:spcBef>
              <a:buNone/>
            </a:pPr>
            <a:endParaRPr lang="en-US" dirty="0">
              <a:solidFill>
                <a:schemeClr val="bg1"/>
              </a:solidFill>
            </a:endParaRPr>
          </a:p>
          <a:p>
            <a:pPr algn="just">
              <a:spcBef>
                <a:spcPts val="0"/>
              </a:spcBef>
            </a:pPr>
            <a:r>
              <a:rPr lang="en-US" sz="1800" dirty="0" err="1">
                <a:solidFill>
                  <a:srgbClr val="13294A"/>
                </a:solidFill>
              </a:rPr>
              <a:t>Valorización</a:t>
            </a:r>
            <a:r>
              <a:rPr lang="en-US" sz="1800" dirty="0">
                <a:solidFill>
                  <a:srgbClr val="13294A"/>
                </a:solidFill>
              </a:rPr>
              <a:t> Material y </a:t>
            </a:r>
            <a:r>
              <a:rPr lang="en-US" sz="1800" dirty="0" err="1">
                <a:solidFill>
                  <a:srgbClr val="13294A"/>
                </a:solidFill>
              </a:rPr>
              <a:t>Valorización</a:t>
            </a:r>
            <a:r>
              <a:rPr lang="en-US" sz="1800" dirty="0">
                <a:solidFill>
                  <a:srgbClr val="13294A"/>
                </a:solidFill>
              </a:rPr>
              <a:t> </a:t>
            </a:r>
            <a:r>
              <a:rPr lang="en-US" sz="1800" dirty="0" err="1">
                <a:solidFill>
                  <a:srgbClr val="13294A"/>
                </a:solidFill>
              </a:rPr>
              <a:t>Energética</a:t>
            </a:r>
            <a:r>
              <a:rPr lang="en-US" sz="1800" dirty="0">
                <a:solidFill>
                  <a:srgbClr val="13294A"/>
                </a:solidFill>
              </a:rPr>
              <a:t>.</a:t>
            </a:r>
          </a:p>
          <a:p>
            <a:pPr lvl="1" algn="just">
              <a:spcBef>
                <a:spcPts val="0"/>
              </a:spcBef>
            </a:pPr>
            <a:r>
              <a:rPr lang="en-US" dirty="0" err="1">
                <a:solidFill>
                  <a:srgbClr val="13294A"/>
                </a:solidFill>
              </a:rPr>
              <a:t>Reciclaje</a:t>
            </a:r>
            <a:endParaRPr lang="en-US" dirty="0">
              <a:solidFill>
                <a:srgbClr val="13294A"/>
              </a:solidFill>
            </a:endParaRPr>
          </a:p>
          <a:p>
            <a:pPr lvl="1" algn="just">
              <a:spcBef>
                <a:spcPts val="0"/>
              </a:spcBef>
            </a:pPr>
            <a:r>
              <a:rPr lang="en-US" dirty="0" err="1">
                <a:solidFill>
                  <a:srgbClr val="13294A"/>
                </a:solidFill>
              </a:rPr>
              <a:t>Compostaje</a:t>
            </a:r>
            <a:endParaRPr lang="en-US" dirty="0">
              <a:solidFill>
                <a:srgbClr val="13294A"/>
              </a:solidFill>
            </a:endParaRPr>
          </a:p>
          <a:p>
            <a:pPr lvl="1" algn="just">
              <a:spcBef>
                <a:spcPts val="0"/>
              </a:spcBef>
            </a:pPr>
            <a:r>
              <a:rPr lang="en-US" dirty="0" err="1">
                <a:solidFill>
                  <a:srgbClr val="13294A"/>
                </a:solidFill>
              </a:rPr>
              <a:t>Recuperación</a:t>
            </a:r>
            <a:r>
              <a:rPr lang="en-US" dirty="0">
                <a:solidFill>
                  <a:srgbClr val="13294A"/>
                </a:solidFill>
              </a:rPr>
              <a:t> de </a:t>
            </a:r>
            <a:r>
              <a:rPr lang="en-US" dirty="0" err="1">
                <a:solidFill>
                  <a:srgbClr val="13294A"/>
                </a:solidFill>
              </a:rPr>
              <a:t>aceites</a:t>
            </a:r>
            <a:endParaRPr lang="en-US" dirty="0">
              <a:solidFill>
                <a:srgbClr val="13294A"/>
              </a:solidFill>
            </a:endParaRPr>
          </a:p>
          <a:p>
            <a:pPr lvl="1" algn="just">
              <a:spcBef>
                <a:spcPts val="0"/>
              </a:spcBef>
            </a:pPr>
            <a:r>
              <a:rPr lang="en-US" dirty="0" err="1">
                <a:solidFill>
                  <a:srgbClr val="13294A"/>
                </a:solidFill>
              </a:rPr>
              <a:t>Coprocesamiento</a:t>
            </a:r>
            <a:endParaRPr lang="en-US" dirty="0">
              <a:solidFill>
                <a:srgbClr val="13294A"/>
              </a:solidFill>
            </a:endParaRPr>
          </a:p>
          <a:p>
            <a:pPr lvl="1" algn="just">
              <a:spcBef>
                <a:spcPts val="0"/>
              </a:spcBef>
            </a:pPr>
            <a:r>
              <a:rPr lang="en-US" dirty="0">
                <a:solidFill>
                  <a:srgbClr val="13294A"/>
                </a:solidFill>
              </a:rPr>
              <a:t>Bio-</a:t>
            </a:r>
            <a:r>
              <a:rPr lang="en-US" dirty="0" err="1">
                <a:solidFill>
                  <a:srgbClr val="13294A"/>
                </a:solidFill>
              </a:rPr>
              <a:t>conversión</a:t>
            </a:r>
            <a:endParaRPr lang="en-US" dirty="0">
              <a:solidFill>
                <a:srgbClr val="13294A"/>
              </a:solidFill>
            </a:endParaRPr>
          </a:p>
          <a:p>
            <a:pPr lvl="1" algn="just">
              <a:spcBef>
                <a:spcPts val="0"/>
              </a:spcBef>
            </a:pPr>
            <a:r>
              <a:rPr lang="en-US" dirty="0" err="1">
                <a:solidFill>
                  <a:srgbClr val="13294A"/>
                </a:solidFill>
              </a:rPr>
              <a:t>Biochar</a:t>
            </a:r>
            <a:endParaRPr lang="en-US" dirty="0">
              <a:solidFill>
                <a:srgbClr val="13294A"/>
              </a:solidFill>
            </a:endParaRPr>
          </a:p>
          <a:p>
            <a:pPr marL="0" indent="0" algn="just">
              <a:spcBef>
                <a:spcPts val="0"/>
              </a:spcBef>
              <a:buNone/>
            </a:pPr>
            <a:endParaRPr lang="en-US" sz="1800" dirty="0">
              <a:solidFill>
                <a:srgbClr val="13294A"/>
              </a:solidFill>
            </a:endParaRPr>
          </a:p>
          <a:p>
            <a:pPr algn="just">
              <a:spcBef>
                <a:spcPts val="0"/>
              </a:spcBef>
            </a:pPr>
            <a:r>
              <a:rPr lang="en-US" sz="1800" dirty="0" err="1">
                <a:solidFill>
                  <a:srgbClr val="13294A"/>
                </a:solidFill>
              </a:rPr>
              <a:t>Segregación</a:t>
            </a:r>
            <a:r>
              <a:rPr lang="en-US" sz="1800" dirty="0">
                <a:solidFill>
                  <a:srgbClr val="13294A"/>
                </a:solidFill>
              </a:rPr>
              <a:t> en la </a:t>
            </a:r>
            <a:r>
              <a:rPr lang="en-US" sz="1800" dirty="0" err="1">
                <a:solidFill>
                  <a:srgbClr val="13294A"/>
                </a:solidFill>
              </a:rPr>
              <a:t>fuente</a:t>
            </a:r>
            <a:r>
              <a:rPr lang="en-US" sz="1800" dirty="0">
                <a:solidFill>
                  <a:srgbClr val="13294A"/>
                </a:solidFill>
              </a:rPr>
              <a:t> y </a:t>
            </a:r>
            <a:r>
              <a:rPr lang="en-US" sz="1800" dirty="0" err="1">
                <a:solidFill>
                  <a:srgbClr val="13294A"/>
                </a:solidFill>
              </a:rPr>
              <a:t>recolección</a:t>
            </a:r>
            <a:r>
              <a:rPr lang="en-US" sz="1800" dirty="0">
                <a:solidFill>
                  <a:srgbClr val="13294A"/>
                </a:solidFill>
              </a:rPr>
              <a:t> </a:t>
            </a:r>
            <a:r>
              <a:rPr lang="en-US" sz="1800" dirty="0" err="1">
                <a:solidFill>
                  <a:srgbClr val="13294A"/>
                </a:solidFill>
              </a:rPr>
              <a:t>selectiva</a:t>
            </a:r>
            <a:r>
              <a:rPr lang="en-US" sz="1800" dirty="0">
                <a:solidFill>
                  <a:srgbClr val="13294A"/>
                </a:solidFill>
              </a:rPr>
              <a:t>.</a:t>
            </a:r>
          </a:p>
          <a:p>
            <a:pPr marL="0" indent="0" algn="just">
              <a:spcBef>
                <a:spcPts val="0"/>
              </a:spcBef>
              <a:buNone/>
            </a:pPr>
            <a:endParaRPr lang="en-US" sz="1800" dirty="0">
              <a:solidFill>
                <a:srgbClr val="13294A"/>
              </a:solidFill>
            </a:endParaRPr>
          </a:p>
          <a:p>
            <a:pPr algn="just">
              <a:spcBef>
                <a:spcPts val="0"/>
              </a:spcBef>
            </a:pPr>
            <a:r>
              <a:rPr lang="en-US" sz="1800" dirty="0" err="1">
                <a:solidFill>
                  <a:srgbClr val="13294A"/>
                </a:solidFill>
              </a:rPr>
              <a:t>Responsabilidad</a:t>
            </a:r>
            <a:r>
              <a:rPr lang="en-US" sz="1800" dirty="0">
                <a:solidFill>
                  <a:srgbClr val="13294A"/>
                </a:solidFill>
              </a:rPr>
              <a:t> </a:t>
            </a:r>
            <a:r>
              <a:rPr lang="en-US" sz="1800" dirty="0" err="1">
                <a:solidFill>
                  <a:srgbClr val="13294A"/>
                </a:solidFill>
              </a:rPr>
              <a:t>Extendida</a:t>
            </a:r>
            <a:r>
              <a:rPr lang="en-US" sz="1800" dirty="0">
                <a:solidFill>
                  <a:srgbClr val="13294A"/>
                </a:solidFill>
              </a:rPr>
              <a:t> del </a:t>
            </a:r>
            <a:r>
              <a:rPr lang="en-US" sz="1800" dirty="0" err="1">
                <a:solidFill>
                  <a:srgbClr val="13294A"/>
                </a:solidFill>
              </a:rPr>
              <a:t>Productor</a:t>
            </a:r>
            <a:r>
              <a:rPr lang="en-US" sz="1800" dirty="0">
                <a:solidFill>
                  <a:srgbClr val="13294A"/>
                </a:solidFill>
              </a:rPr>
              <a:t>.</a:t>
            </a:r>
            <a:endParaRPr lang="es-MX" sz="1800" dirty="0">
              <a:solidFill>
                <a:srgbClr val="13294A"/>
              </a:solidFill>
            </a:endParaRPr>
          </a:p>
        </p:txBody>
      </p:sp>
      <p:grpSp>
        <p:nvGrpSpPr>
          <p:cNvPr id="8" name="Group 71"/>
          <p:cNvGrpSpPr>
            <a:grpSpLocks noChangeAspect="1"/>
          </p:cNvGrpSpPr>
          <p:nvPr/>
        </p:nvGrpSpPr>
        <p:grpSpPr bwMode="auto">
          <a:xfrm>
            <a:off x="7099539" y="4962511"/>
            <a:ext cx="1328771" cy="1281925"/>
            <a:chOff x="1934" y="3040"/>
            <a:chExt cx="312" cy="301"/>
          </a:xfrm>
          <a:solidFill>
            <a:srgbClr val="D2492A"/>
          </a:solidFill>
        </p:grpSpPr>
        <p:sp>
          <p:nvSpPr>
            <p:cNvPr id="9" name="Freeform 72"/>
            <p:cNvSpPr>
              <a:spLocks noEditPoints="1"/>
            </p:cNvSpPr>
            <p:nvPr/>
          </p:nvSpPr>
          <p:spPr bwMode="auto">
            <a:xfrm>
              <a:off x="1989" y="3040"/>
              <a:ext cx="216" cy="115"/>
            </a:xfrm>
            <a:custGeom>
              <a:avLst/>
              <a:gdLst>
                <a:gd name="T0" fmla="*/ 1444 w 1764"/>
                <a:gd name="T1" fmla="*/ 935 h 935"/>
                <a:gd name="T2" fmla="*/ 1436 w 1764"/>
                <a:gd name="T3" fmla="*/ 934 h 935"/>
                <a:gd name="T4" fmla="*/ 874 w 1764"/>
                <a:gd name="T5" fmla="*/ 826 h 935"/>
                <a:gd name="T6" fmla="*/ 843 w 1764"/>
                <a:gd name="T7" fmla="*/ 793 h 935"/>
                <a:gd name="T8" fmla="*/ 864 w 1764"/>
                <a:gd name="T9" fmla="*/ 753 h 935"/>
                <a:gd name="T10" fmla="*/ 1036 w 1764"/>
                <a:gd name="T11" fmla="*/ 668 h 935"/>
                <a:gd name="T12" fmla="*/ 892 w 1764"/>
                <a:gd name="T13" fmla="*/ 462 h 935"/>
                <a:gd name="T14" fmla="*/ 651 w 1764"/>
                <a:gd name="T15" fmla="*/ 820 h 935"/>
                <a:gd name="T16" fmla="*/ 600 w 1764"/>
                <a:gd name="T17" fmla="*/ 832 h 935"/>
                <a:gd name="T18" fmla="*/ 21 w 1764"/>
                <a:gd name="T19" fmla="*/ 510 h 935"/>
                <a:gd name="T20" fmla="*/ 2 w 1764"/>
                <a:gd name="T21" fmla="*/ 484 h 935"/>
                <a:gd name="T22" fmla="*/ 9 w 1764"/>
                <a:gd name="T23" fmla="*/ 453 h 935"/>
                <a:gd name="T24" fmla="*/ 252 w 1764"/>
                <a:gd name="T25" fmla="*/ 133 h 935"/>
                <a:gd name="T26" fmla="*/ 254 w 1764"/>
                <a:gd name="T27" fmla="*/ 130 h 935"/>
                <a:gd name="T28" fmla="*/ 511 w 1764"/>
                <a:gd name="T29" fmla="*/ 7 h 935"/>
                <a:gd name="T30" fmla="*/ 535 w 1764"/>
                <a:gd name="T31" fmla="*/ 7 h 935"/>
                <a:gd name="T32" fmla="*/ 1254 w 1764"/>
                <a:gd name="T33" fmla="*/ 19 h 935"/>
                <a:gd name="T34" fmla="*/ 1405 w 1764"/>
                <a:gd name="T35" fmla="*/ 149 h 935"/>
                <a:gd name="T36" fmla="*/ 1525 w 1764"/>
                <a:gd name="T37" fmla="*/ 317 h 935"/>
                <a:gd name="T38" fmla="*/ 1705 w 1764"/>
                <a:gd name="T39" fmla="*/ 227 h 935"/>
                <a:gd name="T40" fmla="*/ 1749 w 1764"/>
                <a:gd name="T41" fmla="*/ 233 h 935"/>
                <a:gd name="T42" fmla="*/ 1758 w 1764"/>
                <a:gd name="T43" fmla="*/ 277 h 935"/>
                <a:gd name="T44" fmla="*/ 1479 w 1764"/>
                <a:gd name="T45" fmla="*/ 912 h 935"/>
                <a:gd name="T46" fmla="*/ 1444 w 1764"/>
                <a:gd name="T47" fmla="*/ 935 h 935"/>
                <a:gd name="T48" fmla="*/ 1001 w 1764"/>
                <a:gd name="T49" fmla="*/ 772 h 935"/>
                <a:gd name="T50" fmla="*/ 1420 w 1764"/>
                <a:gd name="T51" fmla="*/ 852 h 935"/>
                <a:gd name="T52" fmla="*/ 1644 w 1764"/>
                <a:gd name="T53" fmla="*/ 344 h 935"/>
                <a:gd name="T54" fmla="*/ 1530 w 1764"/>
                <a:gd name="T55" fmla="*/ 401 h 935"/>
                <a:gd name="T56" fmla="*/ 1481 w 1764"/>
                <a:gd name="T57" fmla="*/ 389 h 935"/>
                <a:gd name="T58" fmla="*/ 1340 w 1764"/>
                <a:gd name="T59" fmla="*/ 192 h 935"/>
                <a:gd name="T60" fmla="*/ 1337 w 1764"/>
                <a:gd name="T61" fmla="*/ 187 h 935"/>
                <a:gd name="T62" fmla="*/ 1235 w 1764"/>
                <a:gd name="T63" fmla="*/ 94 h 935"/>
                <a:gd name="T64" fmla="*/ 712 w 1764"/>
                <a:gd name="T65" fmla="*/ 83 h 935"/>
                <a:gd name="T66" fmla="*/ 740 w 1764"/>
                <a:gd name="T67" fmla="*/ 109 h 935"/>
                <a:gd name="T68" fmla="*/ 744 w 1764"/>
                <a:gd name="T69" fmla="*/ 114 h 935"/>
                <a:gd name="T70" fmla="*/ 1125 w 1764"/>
                <a:gd name="T71" fmla="*/ 661 h 935"/>
                <a:gd name="T72" fmla="*/ 1131 w 1764"/>
                <a:gd name="T73" fmla="*/ 693 h 935"/>
                <a:gd name="T74" fmla="*/ 1110 w 1764"/>
                <a:gd name="T75" fmla="*/ 718 h 935"/>
                <a:gd name="T76" fmla="*/ 1001 w 1764"/>
                <a:gd name="T77" fmla="*/ 772 h 935"/>
                <a:gd name="T78" fmla="*/ 98 w 1764"/>
                <a:gd name="T79" fmla="*/ 464 h 935"/>
                <a:gd name="T80" fmla="*/ 606 w 1764"/>
                <a:gd name="T81" fmla="*/ 747 h 935"/>
                <a:gd name="T82" fmla="*/ 845 w 1764"/>
                <a:gd name="T83" fmla="*/ 394 h 935"/>
                <a:gd name="T84" fmla="*/ 683 w 1764"/>
                <a:gd name="T85" fmla="*/ 161 h 935"/>
                <a:gd name="T86" fmla="*/ 533 w 1764"/>
                <a:gd name="T87" fmla="*/ 85 h 935"/>
                <a:gd name="T88" fmla="*/ 495 w 1764"/>
                <a:gd name="T89" fmla="*/ 86 h 935"/>
                <a:gd name="T90" fmla="*/ 312 w 1764"/>
                <a:gd name="T91" fmla="*/ 182 h 935"/>
                <a:gd name="T92" fmla="*/ 98 w 1764"/>
                <a:gd name="T93" fmla="*/ 464 h 9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764" h="935">
                  <a:moveTo>
                    <a:pt x="1444" y="935"/>
                  </a:moveTo>
                  <a:cubicBezTo>
                    <a:pt x="1441" y="935"/>
                    <a:pt x="1439" y="935"/>
                    <a:pt x="1436" y="934"/>
                  </a:cubicBezTo>
                  <a:cubicBezTo>
                    <a:pt x="874" y="826"/>
                    <a:pt x="874" y="826"/>
                    <a:pt x="874" y="826"/>
                  </a:cubicBezTo>
                  <a:cubicBezTo>
                    <a:pt x="857" y="823"/>
                    <a:pt x="845" y="810"/>
                    <a:pt x="843" y="793"/>
                  </a:cubicBezTo>
                  <a:cubicBezTo>
                    <a:pt x="840" y="777"/>
                    <a:pt x="849" y="761"/>
                    <a:pt x="864" y="753"/>
                  </a:cubicBezTo>
                  <a:cubicBezTo>
                    <a:pt x="1036" y="668"/>
                    <a:pt x="1036" y="668"/>
                    <a:pt x="1036" y="668"/>
                  </a:cubicBezTo>
                  <a:cubicBezTo>
                    <a:pt x="892" y="462"/>
                    <a:pt x="892" y="462"/>
                    <a:pt x="892" y="462"/>
                  </a:cubicBezTo>
                  <a:cubicBezTo>
                    <a:pt x="651" y="820"/>
                    <a:pt x="651" y="820"/>
                    <a:pt x="651" y="820"/>
                  </a:cubicBezTo>
                  <a:cubicBezTo>
                    <a:pt x="639" y="837"/>
                    <a:pt x="617" y="842"/>
                    <a:pt x="600" y="832"/>
                  </a:cubicBezTo>
                  <a:cubicBezTo>
                    <a:pt x="21" y="510"/>
                    <a:pt x="21" y="510"/>
                    <a:pt x="21" y="510"/>
                  </a:cubicBezTo>
                  <a:cubicBezTo>
                    <a:pt x="11" y="505"/>
                    <a:pt x="4" y="495"/>
                    <a:pt x="2" y="484"/>
                  </a:cubicBezTo>
                  <a:cubicBezTo>
                    <a:pt x="0" y="473"/>
                    <a:pt x="2" y="462"/>
                    <a:pt x="9" y="453"/>
                  </a:cubicBezTo>
                  <a:cubicBezTo>
                    <a:pt x="252" y="133"/>
                    <a:pt x="252" y="133"/>
                    <a:pt x="252" y="133"/>
                  </a:cubicBezTo>
                  <a:cubicBezTo>
                    <a:pt x="253" y="132"/>
                    <a:pt x="253" y="131"/>
                    <a:pt x="254" y="130"/>
                  </a:cubicBezTo>
                  <a:cubicBezTo>
                    <a:pt x="259" y="125"/>
                    <a:pt x="366" y="10"/>
                    <a:pt x="511" y="7"/>
                  </a:cubicBezTo>
                  <a:cubicBezTo>
                    <a:pt x="519" y="7"/>
                    <a:pt x="527" y="7"/>
                    <a:pt x="535" y="7"/>
                  </a:cubicBezTo>
                  <a:cubicBezTo>
                    <a:pt x="693" y="5"/>
                    <a:pt x="1179" y="0"/>
                    <a:pt x="1254" y="19"/>
                  </a:cubicBezTo>
                  <a:cubicBezTo>
                    <a:pt x="1343" y="42"/>
                    <a:pt x="1395" y="131"/>
                    <a:pt x="1405" y="149"/>
                  </a:cubicBezTo>
                  <a:cubicBezTo>
                    <a:pt x="1525" y="317"/>
                    <a:pt x="1525" y="317"/>
                    <a:pt x="1525" y="317"/>
                  </a:cubicBezTo>
                  <a:cubicBezTo>
                    <a:pt x="1705" y="227"/>
                    <a:pt x="1705" y="227"/>
                    <a:pt x="1705" y="227"/>
                  </a:cubicBezTo>
                  <a:cubicBezTo>
                    <a:pt x="1719" y="219"/>
                    <a:pt x="1737" y="222"/>
                    <a:pt x="1749" y="233"/>
                  </a:cubicBezTo>
                  <a:cubicBezTo>
                    <a:pt x="1761" y="244"/>
                    <a:pt x="1764" y="262"/>
                    <a:pt x="1758" y="277"/>
                  </a:cubicBezTo>
                  <a:cubicBezTo>
                    <a:pt x="1479" y="912"/>
                    <a:pt x="1479" y="912"/>
                    <a:pt x="1479" y="912"/>
                  </a:cubicBezTo>
                  <a:cubicBezTo>
                    <a:pt x="1473" y="926"/>
                    <a:pt x="1459" y="935"/>
                    <a:pt x="1444" y="935"/>
                  </a:cubicBezTo>
                  <a:close/>
                  <a:moveTo>
                    <a:pt x="1001" y="772"/>
                  </a:moveTo>
                  <a:cubicBezTo>
                    <a:pt x="1420" y="852"/>
                    <a:pt x="1420" y="852"/>
                    <a:pt x="1420" y="852"/>
                  </a:cubicBezTo>
                  <a:cubicBezTo>
                    <a:pt x="1644" y="344"/>
                    <a:pt x="1644" y="344"/>
                    <a:pt x="1644" y="344"/>
                  </a:cubicBezTo>
                  <a:cubicBezTo>
                    <a:pt x="1530" y="401"/>
                    <a:pt x="1530" y="401"/>
                    <a:pt x="1530" y="401"/>
                  </a:cubicBezTo>
                  <a:cubicBezTo>
                    <a:pt x="1513" y="409"/>
                    <a:pt x="1492" y="404"/>
                    <a:pt x="1481" y="389"/>
                  </a:cubicBezTo>
                  <a:cubicBezTo>
                    <a:pt x="1340" y="192"/>
                    <a:pt x="1340" y="192"/>
                    <a:pt x="1340" y="192"/>
                  </a:cubicBezTo>
                  <a:cubicBezTo>
                    <a:pt x="1339" y="190"/>
                    <a:pt x="1338" y="188"/>
                    <a:pt x="1337" y="187"/>
                  </a:cubicBezTo>
                  <a:cubicBezTo>
                    <a:pt x="1337" y="186"/>
                    <a:pt x="1298" y="110"/>
                    <a:pt x="1235" y="94"/>
                  </a:cubicBezTo>
                  <a:cubicBezTo>
                    <a:pt x="1193" y="84"/>
                    <a:pt x="943" y="82"/>
                    <a:pt x="712" y="83"/>
                  </a:cubicBezTo>
                  <a:cubicBezTo>
                    <a:pt x="722" y="91"/>
                    <a:pt x="731" y="100"/>
                    <a:pt x="740" y="109"/>
                  </a:cubicBezTo>
                  <a:cubicBezTo>
                    <a:pt x="741" y="110"/>
                    <a:pt x="743" y="112"/>
                    <a:pt x="744" y="114"/>
                  </a:cubicBezTo>
                  <a:cubicBezTo>
                    <a:pt x="1125" y="661"/>
                    <a:pt x="1125" y="661"/>
                    <a:pt x="1125" y="661"/>
                  </a:cubicBezTo>
                  <a:cubicBezTo>
                    <a:pt x="1132" y="670"/>
                    <a:pt x="1134" y="682"/>
                    <a:pt x="1131" y="693"/>
                  </a:cubicBezTo>
                  <a:cubicBezTo>
                    <a:pt x="1128" y="704"/>
                    <a:pt x="1121" y="713"/>
                    <a:pt x="1110" y="718"/>
                  </a:cubicBezTo>
                  <a:lnTo>
                    <a:pt x="1001" y="772"/>
                  </a:lnTo>
                  <a:close/>
                  <a:moveTo>
                    <a:pt x="98" y="464"/>
                  </a:moveTo>
                  <a:cubicBezTo>
                    <a:pt x="606" y="747"/>
                    <a:pt x="606" y="747"/>
                    <a:pt x="606" y="747"/>
                  </a:cubicBezTo>
                  <a:cubicBezTo>
                    <a:pt x="845" y="394"/>
                    <a:pt x="845" y="394"/>
                    <a:pt x="845" y="394"/>
                  </a:cubicBezTo>
                  <a:cubicBezTo>
                    <a:pt x="683" y="161"/>
                    <a:pt x="683" y="161"/>
                    <a:pt x="683" y="161"/>
                  </a:cubicBezTo>
                  <a:cubicBezTo>
                    <a:pt x="635" y="115"/>
                    <a:pt x="585" y="89"/>
                    <a:pt x="533" y="85"/>
                  </a:cubicBezTo>
                  <a:cubicBezTo>
                    <a:pt x="520" y="85"/>
                    <a:pt x="507" y="85"/>
                    <a:pt x="495" y="86"/>
                  </a:cubicBezTo>
                  <a:cubicBezTo>
                    <a:pt x="397" y="96"/>
                    <a:pt x="322" y="172"/>
                    <a:pt x="312" y="182"/>
                  </a:cubicBezTo>
                  <a:lnTo>
                    <a:pt x="98" y="46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 name="Freeform 73"/>
            <p:cNvSpPr>
              <a:spLocks noEditPoints="1"/>
            </p:cNvSpPr>
            <p:nvPr/>
          </p:nvSpPr>
          <p:spPr bwMode="auto">
            <a:xfrm>
              <a:off x="1934" y="3135"/>
              <a:ext cx="135" cy="184"/>
            </a:xfrm>
            <a:custGeom>
              <a:avLst/>
              <a:gdLst>
                <a:gd name="T0" fmla="*/ 1069 w 1108"/>
                <a:gd name="T1" fmla="*/ 1505 h 1505"/>
                <a:gd name="T2" fmla="*/ 1064 w 1108"/>
                <a:gd name="T3" fmla="*/ 1505 h 1505"/>
                <a:gd name="T4" fmla="*/ 665 w 1108"/>
                <a:gd name="T5" fmla="*/ 1454 h 1505"/>
                <a:gd name="T6" fmla="*/ 662 w 1108"/>
                <a:gd name="T7" fmla="*/ 1454 h 1505"/>
                <a:gd name="T8" fmla="*/ 427 w 1108"/>
                <a:gd name="T9" fmla="*/ 1293 h 1505"/>
                <a:gd name="T10" fmla="*/ 415 w 1108"/>
                <a:gd name="T11" fmla="*/ 1272 h 1505"/>
                <a:gd name="T12" fmla="*/ 66 w 1108"/>
                <a:gd name="T13" fmla="*/ 644 h 1505"/>
                <a:gd name="T14" fmla="*/ 102 w 1108"/>
                <a:gd name="T15" fmla="*/ 448 h 1505"/>
                <a:gd name="T16" fmla="*/ 188 w 1108"/>
                <a:gd name="T17" fmla="*/ 260 h 1505"/>
                <a:gd name="T18" fmla="*/ 20 w 1108"/>
                <a:gd name="T19" fmla="*/ 149 h 1505"/>
                <a:gd name="T20" fmla="*/ 4 w 1108"/>
                <a:gd name="T21" fmla="*/ 108 h 1505"/>
                <a:gd name="T22" fmla="*/ 37 w 1108"/>
                <a:gd name="T23" fmla="*/ 79 h 1505"/>
                <a:gd name="T24" fmla="*/ 726 w 1108"/>
                <a:gd name="T25" fmla="*/ 2 h 1505"/>
                <a:gd name="T26" fmla="*/ 767 w 1108"/>
                <a:gd name="T27" fmla="*/ 28 h 1505"/>
                <a:gd name="T28" fmla="*/ 955 w 1108"/>
                <a:gd name="T29" fmla="*/ 570 h 1505"/>
                <a:gd name="T30" fmla="*/ 942 w 1108"/>
                <a:gd name="T31" fmla="*/ 613 h 1505"/>
                <a:gd name="T32" fmla="*/ 896 w 1108"/>
                <a:gd name="T33" fmla="*/ 614 h 1505"/>
                <a:gd name="T34" fmla="*/ 737 w 1108"/>
                <a:gd name="T35" fmla="*/ 508 h 1505"/>
                <a:gd name="T36" fmla="*/ 630 w 1108"/>
                <a:gd name="T37" fmla="*/ 735 h 1505"/>
                <a:gd name="T38" fmla="*/ 1061 w 1108"/>
                <a:gd name="T39" fmla="*/ 766 h 1505"/>
                <a:gd name="T40" fmla="*/ 1097 w 1108"/>
                <a:gd name="T41" fmla="*/ 804 h 1505"/>
                <a:gd name="T42" fmla="*/ 1107 w 1108"/>
                <a:gd name="T43" fmla="*/ 1466 h 1505"/>
                <a:gd name="T44" fmla="*/ 1095 w 1108"/>
                <a:gd name="T45" fmla="*/ 1495 h 1505"/>
                <a:gd name="T46" fmla="*/ 1069 w 1108"/>
                <a:gd name="T47" fmla="*/ 1505 h 1505"/>
                <a:gd name="T48" fmla="*/ 677 w 1108"/>
                <a:gd name="T49" fmla="*/ 1378 h 1505"/>
                <a:gd name="T50" fmla="*/ 1029 w 1108"/>
                <a:gd name="T51" fmla="*/ 1422 h 1505"/>
                <a:gd name="T52" fmla="*/ 1020 w 1108"/>
                <a:gd name="T53" fmla="*/ 841 h 1505"/>
                <a:gd name="T54" fmla="*/ 595 w 1108"/>
                <a:gd name="T55" fmla="*/ 811 h 1505"/>
                <a:gd name="T56" fmla="*/ 474 w 1108"/>
                <a:gd name="T57" fmla="*/ 1068 h 1505"/>
                <a:gd name="T58" fmla="*/ 483 w 1108"/>
                <a:gd name="T59" fmla="*/ 1235 h 1505"/>
                <a:gd name="T60" fmla="*/ 502 w 1108"/>
                <a:gd name="T61" fmla="*/ 1268 h 1505"/>
                <a:gd name="T62" fmla="*/ 677 w 1108"/>
                <a:gd name="T63" fmla="*/ 1378 h 1505"/>
                <a:gd name="T64" fmla="*/ 152 w 1108"/>
                <a:gd name="T65" fmla="*/ 144 h 1505"/>
                <a:gd name="T66" fmla="*/ 258 w 1108"/>
                <a:gd name="T67" fmla="*/ 214 h 1505"/>
                <a:gd name="T68" fmla="*/ 272 w 1108"/>
                <a:gd name="T69" fmla="*/ 262 h 1505"/>
                <a:gd name="T70" fmla="*/ 172 w 1108"/>
                <a:gd name="T71" fmla="*/ 482 h 1505"/>
                <a:gd name="T72" fmla="*/ 169 w 1108"/>
                <a:gd name="T73" fmla="*/ 488 h 1505"/>
                <a:gd name="T74" fmla="*/ 140 w 1108"/>
                <a:gd name="T75" fmla="*/ 623 h 1505"/>
                <a:gd name="T76" fmla="*/ 392 w 1108"/>
                <a:gd name="T77" fmla="*/ 1081 h 1505"/>
                <a:gd name="T78" fmla="*/ 400 w 1108"/>
                <a:gd name="T79" fmla="*/ 1044 h 1505"/>
                <a:gd name="T80" fmla="*/ 403 w 1108"/>
                <a:gd name="T81" fmla="*/ 1038 h 1505"/>
                <a:gd name="T82" fmla="*/ 686 w 1108"/>
                <a:gd name="T83" fmla="*/ 434 h 1505"/>
                <a:gd name="T84" fmla="*/ 711 w 1108"/>
                <a:gd name="T85" fmla="*/ 413 h 1505"/>
                <a:gd name="T86" fmla="*/ 742 w 1108"/>
                <a:gd name="T87" fmla="*/ 419 h 1505"/>
                <a:gd name="T88" fmla="*/ 844 w 1108"/>
                <a:gd name="T89" fmla="*/ 486 h 1505"/>
                <a:gd name="T90" fmla="*/ 704 w 1108"/>
                <a:gd name="T91" fmla="*/ 83 h 1505"/>
                <a:gd name="T92" fmla="*/ 152 w 1108"/>
                <a:gd name="T93" fmla="*/ 144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108" h="1505">
                  <a:moveTo>
                    <a:pt x="1069" y="1505"/>
                  </a:moveTo>
                  <a:cubicBezTo>
                    <a:pt x="1067" y="1505"/>
                    <a:pt x="1065" y="1505"/>
                    <a:pt x="1064" y="1505"/>
                  </a:cubicBezTo>
                  <a:cubicBezTo>
                    <a:pt x="665" y="1454"/>
                    <a:pt x="665" y="1454"/>
                    <a:pt x="665" y="1454"/>
                  </a:cubicBezTo>
                  <a:cubicBezTo>
                    <a:pt x="664" y="1454"/>
                    <a:pt x="663" y="1454"/>
                    <a:pt x="662" y="1454"/>
                  </a:cubicBezTo>
                  <a:cubicBezTo>
                    <a:pt x="655" y="1452"/>
                    <a:pt x="502" y="1418"/>
                    <a:pt x="427" y="1293"/>
                  </a:cubicBezTo>
                  <a:cubicBezTo>
                    <a:pt x="422" y="1286"/>
                    <a:pt x="418" y="1279"/>
                    <a:pt x="415" y="1272"/>
                  </a:cubicBezTo>
                  <a:cubicBezTo>
                    <a:pt x="334" y="1136"/>
                    <a:pt x="87" y="718"/>
                    <a:pt x="66" y="644"/>
                  </a:cubicBezTo>
                  <a:cubicBezTo>
                    <a:pt x="40" y="555"/>
                    <a:pt x="92" y="465"/>
                    <a:pt x="102" y="448"/>
                  </a:cubicBezTo>
                  <a:cubicBezTo>
                    <a:pt x="188" y="260"/>
                    <a:pt x="188" y="260"/>
                    <a:pt x="188" y="260"/>
                  </a:cubicBezTo>
                  <a:cubicBezTo>
                    <a:pt x="20" y="149"/>
                    <a:pt x="20" y="149"/>
                    <a:pt x="20" y="149"/>
                  </a:cubicBezTo>
                  <a:cubicBezTo>
                    <a:pt x="6" y="140"/>
                    <a:pt x="0" y="124"/>
                    <a:pt x="4" y="108"/>
                  </a:cubicBezTo>
                  <a:cubicBezTo>
                    <a:pt x="7" y="92"/>
                    <a:pt x="21" y="80"/>
                    <a:pt x="37" y="79"/>
                  </a:cubicBezTo>
                  <a:cubicBezTo>
                    <a:pt x="726" y="2"/>
                    <a:pt x="726" y="2"/>
                    <a:pt x="726" y="2"/>
                  </a:cubicBezTo>
                  <a:cubicBezTo>
                    <a:pt x="744" y="0"/>
                    <a:pt x="761" y="11"/>
                    <a:pt x="767" y="28"/>
                  </a:cubicBezTo>
                  <a:cubicBezTo>
                    <a:pt x="955" y="570"/>
                    <a:pt x="955" y="570"/>
                    <a:pt x="955" y="570"/>
                  </a:cubicBezTo>
                  <a:cubicBezTo>
                    <a:pt x="960" y="585"/>
                    <a:pt x="955" y="603"/>
                    <a:pt x="942" y="613"/>
                  </a:cubicBezTo>
                  <a:cubicBezTo>
                    <a:pt x="928" y="623"/>
                    <a:pt x="910" y="624"/>
                    <a:pt x="896" y="614"/>
                  </a:cubicBezTo>
                  <a:cubicBezTo>
                    <a:pt x="737" y="508"/>
                    <a:pt x="737" y="508"/>
                    <a:pt x="737" y="508"/>
                  </a:cubicBezTo>
                  <a:cubicBezTo>
                    <a:pt x="630" y="735"/>
                    <a:pt x="630" y="735"/>
                    <a:pt x="630" y="735"/>
                  </a:cubicBezTo>
                  <a:cubicBezTo>
                    <a:pt x="1061" y="766"/>
                    <a:pt x="1061" y="766"/>
                    <a:pt x="1061" y="766"/>
                  </a:cubicBezTo>
                  <a:cubicBezTo>
                    <a:pt x="1081" y="767"/>
                    <a:pt x="1096" y="784"/>
                    <a:pt x="1097" y="804"/>
                  </a:cubicBezTo>
                  <a:cubicBezTo>
                    <a:pt x="1107" y="1466"/>
                    <a:pt x="1107" y="1466"/>
                    <a:pt x="1107" y="1466"/>
                  </a:cubicBezTo>
                  <a:cubicBezTo>
                    <a:pt x="1108" y="1477"/>
                    <a:pt x="1103" y="1488"/>
                    <a:pt x="1095" y="1495"/>
                  </a:cubicBezTo>
                  <a:cubicBezTo>
                    <a:pt x="1087" y="1502"/>
                    <a:pt x="1078" y="1505"/>
                    <a:pt x="1069" y="1505"/>
                  </a:cubicBezTo>
                  <a:close/>
                  <a:moveTo>
                    <a:pt x="677" y="1378"/>
                  </a:moveTo>
                  <a:cubicBezTo>
                    <a:pt x="1029" y="1422"/>
                    <a:pt x="1029" y="1422"/>
                    <a:pt x="1029" y="1422"/>
                  </a:cubicBezTo>
                  <a:cubicBezTo>
                    <a:pt x="1020" y="841"/>
                    <a:pt x="1020" y="841"/>
                    <a:pt x="1020" y="841"/>
                  </a:cubicBezTo>
                  <a:cubicBezTo>
                    <a:pt x="595" y="811"/>
                    <a:pt x="595" y="811"/>
                    <a:pt x="595" y="811"/>
                  </a:cubicBezTo>
                  <a:cubicBezTo>
                    <a:pt x="474" y="1068"/>
                    <a:pt x="474" y="1068"/>
                    <a:pt x="474" y="1068"/>
                  </a:cubicBezTo>
                  <a:cubicBezTo>
                    <a:pt x="458" y="1132"/>
                    <a:pt x="461" y="1188"/>
                    <a:pt x="483" y="1235"/>
                  </a:cubicBezTo>
                  <a:cubicBezTo>
                    <a:pt x="490" y="1246"/>
                    <a:pt x="496" y="1257"/>
                    <a:pt x="502" y="1268"/>
                  </a:cubicBezTo>
                  <a:cubicBezTo>
                    <a:pt x="560" y="1346"/>
                    <a:pt x="664" y="1374"/>
                    <a:pt x="677" y="1378"/>
                  </a:cubicBezTo>
                  <a:close/>
                  <a:moveTo>
                    <a:pt x="152" y="144"/>
                  </a:moveTo>
                  <a:cubicBezTo>
                    <a:pt x="258" y="214"/>
                    <a:pt x="258" y="214"/>
                    <a:pt x="258" y="214"/>
                  </a:cubicBezTo>
                  <a:cubicBezTo>
                    <a:pt x="274" y="224"/>
                    <a:pt x="280" y="245"/>
                    <a:pt x="272" y="262"/>
                  </a:cubicBezTo>
                  <a:cubicBezTo>
                    <a:pt x="172" y="482"/>
                    <a:pt x="172" y="482"/>
                    <a:pt x="172" y="482"/>
                  </a:cubicBezTo>
                  <a:cubicBezTo>
                    <a:pt x="171" y="484"/>
                    <a:pt x="170" y="486"/>
                    <a:pt x="169" y="488"/>
                  </a:cubicBezTo>
                  <a:cubicBezTo>
                    <a:pt x="169" y="488"/>
                    <a:pt x="122" y="560"/>
                    <a:pt x="140" y="623"/>
                  </a:cubicBezTo>
                  <a:cubicBezTo>
                    <a:pt x="152" y="664"/>
                    <a:pt x="275" y="882"/>
                    <a:pt x="392" y="1081"/>
                  </a:cubicBezTo>
                  <a:cubicBezTo>
                    <a:pt x="394" y="1069"/>
                    <a:pt x="397" y="1057"/>
                    <a:pt x="400" y="1044"/>
                  </a:cubicBezTo>
                  <a:cubicBezTo>
                    <a:pt x="401" y="1042"/>
                    <a:pt x="402" y="1040"/>
                    <a:pt x="403" y="1038"/>
                  </a:cubicBezTo>
                  <a:cubicBezTo>
                    <a:pt x="686" y="434"/>
                    <a:pt x="686" y="434"/>
                    <a:pt x="686" y="434"/>
                  </a:cubicBezTo>
                  <a:cubicBezTo>
                    <a:pt x="691" y="424"/>
                    <a:pt x="700" y="417"/>
                    <a:pt x="711" y="413"/>
                  </a:cubicBezTo>
                  <a:cubicBezTo>
                    <a:pt x="721" y="410"/>
                    <a:pt x="733" y="412"/>
                    <a:pt x="742" y="419"/>
                  </a:cubicBezTo>
                  <a:cubicBezTo>
                    <a:pt x="844" y="486"/>
                    <a:pt x="844" y="486"/>
                    <a:pt x="844" y="486"/>
                  </a:cubicBezTo>
                  <a:cubicBezTo>
                    <a:pt x="704" y="83"/>
                    <a:pt x="704" y="83"/>
                    <a:pt x="704" y="83"/>
                  </a:cubicBezTo>
                  <a:lnTo>
                    <a:pt x="15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 name="Freeform 74"/>
            <p:cNvSpPr>
              <a:spLocks noEditPoints="1"/>
            </p:cNvSpPr>
            <p:nvPr/>
          </p:nvSpPr>
          <p:spPr bwMode="auto">
            <a:xfrm>
              <a:off x="2081" y="3140"/>
              <a:ext cx="165" cy="201"/>
            </a:xfrm>
            <a:custGeom>
              <a:avLst/>
              <a:gdLst>
                <a:gd name="T0" fmla="*/ 452 w 1348"/>
                <a:gd name="T1" fmla="*/ 1644 h 1644"/>
                <a:gd name="T2" fmla="*/ 421 w 1348"/>
                <a:gd name="T3" fmla="*/ 1628 h 1644"/>
                <a:gd name="T4" fmla="*/ 10 w 1348"/>
                <a:gd name="T5" fmla="*/ 1069 h 1644"/>
                <a:gd name="T6" fmla="*/ 12 w 1348"/>
                <a:gd name="T7" fmla="*/ 1021 h 1644"/>
                <a:gd name="T8" fmla="*/ 387 w 1348"/>
                <a:gd name="T9" fmla="*/ 588 h 1644"/>
                <a:gd name="T10" fmla="*/ 431 w 1348"/>
                <a:gd name="T11" fmla="*/ 577 h 1644"/>
                <a:gd name="T12" fmla="*/ 455 w 1348"/>
                <a:gd name="T13" fmla="*/ 616 h 1644"/>
                <a:gd name="T14" fmla="*/ 443 w 1348"/>
                <a:gd name="T15" fmla="*/ 807 h 1644"/>
                <a:gd name="T16" fmla="*/ 693 w 1348"/>
                <a:gd name="T17" fmla="*/ 786 h 1644"/>
                <a:gd name="T18" fmla="*/ 504 w 1348"/>
                <a:gd name="T19" fmla="*/ 398 h 1644"/>
                <a:gd name="T20" fmla="*/ 519 w 1348"/>
                <a:gd name="T21" fmla="*/ 347 h 1644"/>
                <a:gd name="T22" fmla="*/ 1087 w 1348"/>
                <a:gd name="T23" fmla="*/ 7 h 1644"/>
                <a:gd name="T24" fmla="*/ 1119 w 1348"/>
                <a:gd name="T25" fmla="*/ 4 h 1644"/>
                <a:gd name="T26" fmla="*/ 1143 w 1348"/>
                <a:gd name="T27" fmla="*/ 25 h 1644"/>
                <a:gd name="T28" fmla="*/ 1298 w 1348"/>
                <a:gd name="T29" fmla="*/ 396 h 1644"/>
                <a:gd name="T30" fmla="*/ 1300 w 1348"/>
                <a:gd name="T31" fmla="*/ 399 h 1644"/>
                <a:gd name="T32" fmla="*/ 1278 w 1348"/>
                <a:gd name="T33" fmla="*/ 683 h 1644"/>
                <a:gd name="T34" fmla="*/ 1265 w 1348"/>
                <a:gd name="T35" fmla="*/ 704 h 1644"/>
                <a:gd name="T36" fmla="*/ 896 w 1348"/>
                <a:gd name="T37" fmla="*/ 1320 h 1644"/>
                <a:gd name="T38" fmla="*/ 708 w 1348"/>
                <a:gd name="T39" fmla="*/ 1386 h 1644"/>
                <a:gd name="T40" fmla="*/ 503 w 1348"/>
                <a:gd name="T41" fmla="*/ 1406 h 1644"/>
                <a:gd name="T42" fmla="*/ 491 w 1348"/>
                <a:gd name="T43" fmla="*/ 1607 h 1644"/>
                <a:gd name="T44" fmla="*/ 463 w 1348"/>
                <a:gd name="T45" fmla="*/ 1642 h 1644"/>
                <a:gd name="T46" fmla="*/ 452 w 1348"/>
                <a:gd name="T47" fmla="*/ 1644 h 1644"/>
                <a:gd name="T48" fmla="*/ 91 w 1348"/>
                <a:gd name="T49" fmla="*/ 1048 h 1644"/>
                <a:gd name="T50" fmla="*/ 420 w 1348"/>
                <a:gd name="T51" fmla="*/ 1496 h 1644"/>
                <a:gd name="T52" fmla="*/ 428 w 1348"/>
                <a:gd name="T53" fmla="*/ 1369 h 1644"/>
                <a:gd name="T54" fmla="*/ 463 w 1348"/>
                <a:gd name="T55" fmla="*/ 1332 h 1644"/>
                <a:gd name="T56" fmla="*/ 703 w 1348"/>
                <a:gd name="T57" fmla="*/ 1309 h 1644"/>
                <a:gd name="T58" fmla="*/ 709 w 1348"/>
                <a:gd name="T59" fmla="*/ 1309 h 1644"/>
                <a:gd name="T60" fmla="*/ 841 w 1348"/>
                <a:gd name="T61" fmla="*/ 1266 h 1644"/>
                <a:gd name="T62" fmla="*/ 1111 w 1348"/>
                <a:gd name="T63" fmla="*/ 819 h 1644"/>
                <a:gd name="T64" fmla="*/ 1076 w 1348"/>
                <a:gd name="T65" fmla="*/ 830 h 1644"/>
                <a:gd name="T66" fmla="*/ 1069 w 1348"/>
                <a:gd name="T67" fmla="*/ 832 h 1644"/>
                <a:gd name="T68" fmla="*/ 405 w 1348"/>
                <a:gd name="T69" fmla="*/ 888 h 1644"/>
                <a:gd name="T70" fmla="*/ 374 w 1348"/>
                <a:gd name="T71" fmla="*/ 877 h 1644"/>
                <a:gd name="T72" fmla="*/ 363 w 1348"/>
                <a:gd name="T73" fmla="*/ 847 h 1644"/>
                <a:gd name="T74" fmla="*/ 371 w 1348"/>
                <a:gd name="T75" fmla="*/ 726 h 1644"/>
                <a:gd name="T76" fmla="*/ 91 w 1348"/>
                <a:gd name="T77" fmla="*/ 1048 h 1644"/>
                <a:gd name="T78" fmla="*/ 589 w 1348"/>
                <a:gd name="T79" fmla="*/ 396 h 1644"/>
                <a:gd name="T80" fmla="*/ 776 w 1348"/>
                <a:gd name="T81" fmla="*/ 779 h 1644"/>
                <a:gd name="T82" fmla="*/ 1059 w 1348"/>
                <a:gd name="T83" fmla="*/ 755 h 1644"/>
                <a:gd name="T84" fmla="*/ 1200 w 1348"/>
                <a:gd name="T85" fmla="*/ 663 h 1644"/>
                <a:gd name="T86" fmla="*/ 1218 w 1348"/>
                <a:gd name="T87" fmla="*/ 630 h 1644"/>
                <a:gd name="T88" fmla="*/ 1226 w 1348"/>
                <a:gd name="T89" fmla="*/ 424 h 1644"/>
                <a:gd name="T90" fmla="*/ 1089 w 1348"/>
                <a:gd name="T91" fmla="*/ 97 h 1644"/>
                <a:gd name="T92" fmla="*/ 589 w 1348"/>
                <a:gd name="T93" fmla="*/ 396 h 16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348" h="1644">
                  <a:moveTo>
                    <a:pt x="452" y="1644"/>
                  </a:moveTo>
                  <a:cubicBezTo>
                    <a:pt x="440" y="1644"/>
                    <a:pt x="428" y="1638"/>
                    <a:pt x="421" y="1628"/>
                  </a:cubicBezTo>
                  <a:cubicBezTo>
                    <a:pt x="10" y="1069"/>
                    <a:pt x="10" y="1069"/>
                    <a:pt x="10" y="1069"/>
                  </a:cubicBezTo>
                  <a:cubicBezTo>
                    <a:pt x="0" y="1054"/>
                    <a:pt x="0" y="1034"/>
                    <a:pt x="12" y="1021"/>
                  </a:cubicBezTo>
                  <a:cubicBezTo>
                    <a:pt x="387" y="588"/>
                    <a:pt x="387" y="588"/>
                    <a:pt x="387" y="588"/>
                  </a:cubicBezTo>
                  <a:cubicBezTo>
                    <a:pt x="398" y="575"/>
                    <a:pt x="416" y="571"/>
                    <a:pt x="431" y="577"/>
                  </a:cubicBezTo>
                  <a:cubicBezTo>
                    <a:pt x="447" y="584"/>
                    <a:pt x="456" y="599"/>
                    <a:pt x="455" y="616"/>
                  </a:cubicBezTo>
                  <a:cubicBezTo>
                    <a:pt x="443" y="807"/>
                    <a:pt x="443" y="807"/>
                    <a:pt x="443" y="807"/>
                  </a:cubicBezTo>
                  <a:cubicBezTo>
                    <a:pt x="693" y="786"/>
                    <a:pt x="693" y="786"/>
                    <a:pt x="693" y="786"/>
                  </a:cubicBezTo>
                  <a:cubicBezTo>
                    <a:pt x="504" y="398"/>
                    <a:pt x="504" y="398"/>
                    <a:pt x="504" y="398"/>
                  </a:cubicBezTo>
                  <a:cubicBezTo>
                    <a:pt x="495" y="380"/>
                    <a:pt x="502" y="358"/>
                    <a:pt x="519" y="347"/>
                  </a:cubicBezTo>
                  <a:cubicBezTo>
                    <a:pt x="1087" y="7"/>
                    <a:pt x="1087" y="7"/>
                    <a:pt x="1087" y="7"/>
                  </a:cubicBezTo>
                  <a:cubicBezTo>
                    <a:pt x="1097" y="1"/>
                    <a:pt x="1108" y="0"/>
                    <a:pt x="1119" y="4"/>
                  </a:cubicBezTo>
                  <a:cubicBezTo>
                    <a:pt x="1130" y="7"/>
                    <a:pt x="1138" y="15"/>
                    <a:pt x="1143" y="25"/>
                  </a:cubicBezTo>
                  <a:cubicBezTo>
                    <a:pt x="1298" y="396"/>
                    <a:pt x="1298" y="396"/>
                    <a:pt x="1298" y="396"/>
                  </a:cubicBezTo>
                  <a:cubicBezTo>
                    <a:pt x="1299" y="397"/>
                    <a:pt x="1299" y="398"/>
                    <a:pt x="1300" y="399"/>
                  </a:cubicBezTo>
                  <a:cubicBezTo>
                    <a:pt x="1302" y="405"/>
                    <a:pt x="1348" y="556"/>
                    <a:pt x="1278" y="683"/>
                  </a:cubicBezTo>
                  <a:cubicBezTo>
                    <a:pt x="1274" y="690"/>
                    <a:pt x="1270" y="697"/>
                    <a:pt x="1265" y="704"/>
                  </a:cubicBezTo>
                  <a:cubicBezTo>
                    <a:pt x="1189" y="842"/>
                    <a:pt x="950" y="1265"/>
                    <a:pt x="896" y="1320"/>
                  </a:cubicBezTo>
                  <a:cubicBezTo>
                    <a:pt x="832" y="1387"/>
                    <a:pt x="729" y="1387"/>
                    <a:pt x="708" y="1386"/>
                  </a:cubicBezTo>
                  <a:cubicBezTo>
                    <a:pt x="503" y="1406"/>
                    <a:pt x="503" y="1406"/>
                    <a:pt x="503" y="1406"/>
                  </a:cubicBezTo>
                  <a:cubicBezTo>
                    <a:pt x="491" y="1607"/>
                    <a:pt x="491" y="1607"/>
                    <a:pt x="491" y="1607"/>
                  </a:cubicBezTo>
                  <a:cubicBezTo>
                    <a:pt x="490" y="1624"/>
                    <a:pt x="479" y="1638"/>
                    <a:pt x="463" y="1642"/>
                  </a:cubicBezTo>
                  <a:cubicBezTo>
                    <a:pt x="460" y="1643"/>
                    <a:pt x="456" y="1644"/>
                    <a:pt x="452" y="1644"/>
                  </a:cubicBezTo>
                  <a:close/>
                  <a:moveTo>
                    <a:pt x="91" y="1048"/>
                  </a:moveTo>
                  <a:cubicBezTo>
                    <a:pt x="420" y="1496"/>
                    <a:pt x="420" y="1496"/>
                    <a:pt x="420" y="1496"/>
                  </a:cubicBezTo>
                  <a:cubicBezTo>
                    <a:pt x="428" y="1369"/>
                    <a:pt x="428" y="1369"/>
                    <a:pt x="428" y="1369"/>
                  </a:cubicBezTo>
                  <a:cubicBezTo>
                    <a:pt x="429" y="1350"/>
                    <a:pt x="444" y="1334"/>
                    <a:pt x="463" y="1332"/>
                  </a:cubicBezTo>
                  <a:cubicBezTo>
                    <a:pt x="703" y="1309"/>
                    <a:pt x="703" y="1309"/>
                    <a:pt x="703" y="1309"/>
                  </a:cubicBezTo>
                  <a:cubicBezTo>
                    <a:pt x="705" y="1309"/>
                    <a:pt x="707" y="1309"/>
                    <a:pt x="709" y="1309"/>
                  </a:cubicBezTo>
                  <a:cubicBezTo>
                    <a:pt x="710" y="1309"/>
                    <a:pt x="795" y="1313"/>
                    <a:pt x="841" y="1266"/>
                  </a:cubicBezTo>
                  <a:cubicBezTo>
                    <a:pt x="871" y="1235"/>
                    <a:pt x="997" y="1020"/>
                    <a:pt x="1111" y="819"/>
                  </a:cubicBezTo>
                  <a:cubicBezTo>
                    <a:pt x="1100" y="823"/>
                    <a:pt x="1088" y="827"/>
                    <a:pt x="1076" y="830"/>
                  </a:cubicBezTo>
                  <a:cubicBezTo>
                    <a:pt x="1073" y="831"/>
                    <a:pt x="1071" y="831"/>
                    <a:pt x="1069" y="832"/>
                  </a:cubicBezTo>
                  <a:cubicBezTo>
                    <a:pt x="405" y="888"/>
                    <a:pt x="405" y="888"/>
                    <a:pt x="405" y="888"/>
                  </a:cubicBezTo>
                  <a:cubicBezTo>
                    <a:pt x="393" y="889"/>
                    <a:pt x="382" y="885"/>
                    <a:pt x="374" y="877"/>
                  </a:cubicBezTo>
                  <a:cubicBezTo>
                    <a:pt x="366" y="869"/>
                    <a:pt x="362" y="858"/>
                    <a:pt x="363" y="847"/>
                  </a:cubicBezTo>
                  <a:cubicBezTo>
                    <a:pt x="371" y="726"/>
                    <a:pt x="371" y="726"/>
                    <a:pt x="371" y="726"/>
                  </a:cubicBezTo>
                  <a:lnTo>
                    <a:pt x="91" y="1048"/>
                  </a:lnTo>
                  <a:close/>
                  <a:moveTo>
                    <a:pt x="589" y="396"/>
                  </a:moveTo>
                  <a:cubicBezTo>
                    <a:pt x="776" y="779"/>
                    <a:pt x="776" y="779"/>
                    <a:pt x="776" y="779"/>
                  </a:cubicBezTo>
                  <a:cubicBezTo>
                    <a:pt x="1059" y="755"/>
                    <a:pt x="1059" y="755"/>
                    <a:pt x="1059" y="755"/>
                  </a:cubicBezTo>
                  <a:cubicBezTo>
                    <a:pt x="1123" y="737"/>
                    <a:pt x="1170" y="706"/>
                    <a:pt x="1200" y="663"/>
                  </a:cubicBezTo>
                  <a:cubicBezTo>
                    <a:pt x="1206" y="652"/>
                    <a:pt x="1212" y="641"/>
                    <a:pt x="1218" y="630"/>
                  </a:cubicBezTo>
                  <a:cubicBezTo>
                    <a:pt x="1257" y="541"/>
                    <a:pt x="1230" y="437"/>
                    <a:pt x="1226" y="424"/>
                  </a:cubicBezTo>
                  <a:cubicBezTo>
                    <a:pt x="1089" y="97"/>
                    <a:pt x="1089" y="97"/>
                    <a:pt x="1089" y="97"/>
                  </a:cubicBezTo>
                  <a:lnTo>
                    <a:pt x="589" y="39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18167685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1 Título"/>
          <p:cNvSpPr>
            <a:spLocks noGrp="1"/>
          </p:cNvSpPr>
          <p:nvPr>
            <p:ph type="title"/>
          </p:nvPr>
        </p:nvSpPr>
        <p:spPr>
          <a:xfrm>
            <a:off x="1042988" y="270274"/>
            <a:ext cx="7024687" cy="1143000"/>
          </a:xfrm>
        </p:spPr>
        <p:txBody>
          <a:bodyPr/>
          <a:lstStyle/>
          <a:p>
            <a:pPr>
              <a:spcBef>
                <a:spcPts val="0"/>
              </a:spcBef>
            </a:pPr>
            <a:r>
              <a:rPr lang="es-ES" altLang="es-PE" b="1" kern="1200" dirty="0">
                <a:solidFill>
                  <a:srgbClr val="002060"/>
                </a:solidFill>
                <a:latin typeface="Arial" charset="0"/>
                <a:ea typeface="Arial" panose="020B0604020202020204" pitchFamily="34" charset="0"/>
              </a:rPr>
              <a:t>Responsabilidad Extendida del Productor</a:t>
            </a:r>
          </a:p>
        </p:txBody>
      </p:sp>
      <p:sp>
        <p:nvSpPr>
          <p:cNvPr id="164867" name="2 Marcador de contenido"/>
          <p:cNvSpPr>
            <a:spLocks noGrp="1"/>
          </p:cNvSpPr>
          <p:nvPr>
            <p:ph idx="1"/>
          </p:nvPr>
        </p:nvSpPr>
        <p:spPr>
          <a:xfrm>
            <a:off x="1042988" y="1936351"/>
            <a:ext cx="6777037" cy="3508375"/>
          </a:xfrm>
        </p:spPr>
        <p:txBody>
          <a:bodyPr/>
          <a:lstStyle/>
          <a:p>
            <a:r>
              <a:rPr lang="es-ES" altLang="es-PE" dirty="0">
                <a:solidFill>
                  <a:srgbClr val="13294A"/>
                </a:solidFill>
              </a:rPr>
              <a:t>Quienes: Fabricantes, importadores, distribuidores y comerciantes.</a:t>
            </a:r>
          </a:p>
          <a:p>
            <a:r>
              <a:rPr lang="es-ES" altLang="es-PE" dirty="0">
                <a:solidFill>
                  <a:srgbClr val="13294A"/>
                </a:solidFill>
              </a:rPr>
              <a:t>Qué: Bienes de consumo masivo que por su volumen o peligrosidad como RRSS, incidan negativamente en las diversas etapas de manejo.</a:t>
            </a:r>
          </a:p>
          <a:p>
            <a:r>
              <a:rPr lang="es-ES" altLang="es-PE" dirty="0">
                <a:solidFill>
                  <a:srgbClr val="13294A"/>
                </a:solidFill>
              </a:rPr>
              <a:t>Cómo: este régimen se regula por D.S.</a:t>
            </a:r>
          </a:p>
          <a:p>
            <a:pPr lvl="1"/>
            <a:r>
              <a:rPr lang="es-ES" altLang="es-PE" dirty="0">
                <a:solidFill>
                  <a:srgbClr val="13294A"/>
                </a:solidFill>
              </a:rPr>
              <a:t>Qué bienes, </a:t>
            </a:r>
          </a:p>
          <a:p>
            <a:pPr lvl="1"/>
            <a:r>
              <a:rPr lang="es-ES" altLang="es-PE" dirty="0">
                <a:solidFill>
                  <a:srgbClr val="13294A"/>
                </a:solidFill>
              </a:rPr>
              <a:t>cuáles metas y </a:t>
            </a:r>
          </a:p>
          <a:p>
            <a:pPr lvl="1"/>
            <a:r>
              <a:rPr lang="es-ES" altLang="es-PE" dirty="0">
                <a:solidFill>
                  <a:srgbClr val="13294A"/>
                </a:solidFill>
              </a:rPr>
              <a:t>en qué plazos.</a:t>
            </a:r>
          </a:p>
        </p:txBody>
      </p:sp>
    </p:spTree>
    <p:extLst>
      <p:ext uri="{BB962C8B-B14F-4D97-AF65-F5344CB8AC3E}">
        <p14:creationId xmlns:p14="http://schemas.microsoft.com/office/powerpoint/2010/main" val="2652203010"/>
      </p:ext>
    </p:extLst>
  </p:cSld>
  <p:clrMapOvr>
    <a:masterClrMapping/>
  </p:clrMapOvr>
</p:sld>
</file>

<file path=ppt/theme/_rels/theme5.xml.rels><?xml version="1.0" encoding="UTF-8" standalone="yes"?>
<Relationships xmlns="http://schemas.openxmlformats.org/package/2006/relationships"><Relationship Id="rId1" Type="http://schemas.openxmlformats.org/officeDocument/2006/relationships/image" Target="../media/image5.jpeg"/></Relationships>
</file>

<file path=ppt/theme/theme1.xml><?xml version="1.0" encoding="utf-8"?>
<a:theme xmlns:a="http://schemas.openxmlformats.org/drawingml/2006/main" name="title_slide_with_image_Design">
  <a:themeElements>
    <a:clrScheme name="CMS_Legal_default">
      <a:dk1>
        <a:sysClr val="windowText" lastClr="000000"/>
      </a:dk1>
      <a:lt1>
        <a:srgbClr val="FFFFFF"/>
      </a:lt1>
      <a:dk2>
        <a:srgbClr val="C2BCB9"/>
      </a:dk2>
      <a:lt2>
        <a:srgbClr val="FFFFFF"/>
      </a:lt2>
      <a:accent1>
        <a:srgbClr val="13294A"/>
      </a:accent1>
      <a:accent2>
        <a:srgbClr val="ABB300"/>
      </a:accent2>
      <a:accent3>
        <a:srgbClr val="00759A"/>
      </a:accent3>
      <a:accent4>
        <a:srgbClr val="6B487A"/>
      </a:accent4>
      <a:accent5>
        <a:srgbClr val="ECC411"/>
      </a:accent5>
      <a:accent6>
        <a:srgbClr val="D2492A"/>
      </a:accent6>
      <a:hlink>
        <a:srgbClr val="000000"/>
      </a:hlink>
      <a:folHlink>
        <a:srgbClr val="000000"/>
      </a:folHlink>
    </a:clrScheme>
    <a:fontScheme name="CMS_Legal_Fonts">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cmslegal_2015.potx" id="{96D693A4-E70D-4CAF-9106-8D47F905FD2A}" vid="{229B98B3-A436-4FBB-B401-22F916878C32}"/>
    </a:ext>
  </a:extLst>
</a:theme>
</file>

<file path=ppt/theme/theme2.xml><?xml version="1.0" encoding="utf-8"?>
<a:theme xmlns:a="http://schemas.openxmlformats.org/drawingml/2006/main" name="intermediate_title_page_with_image_Design">
  <a:themeElements>
    <a:clrScheme name="CMS_Legal_default">
      <a:dk1>
        <a:sysClr val="windowText" lastClr="000000"/>
      </a:dk1>
      <a:lt1>
        <a:srgbClr val="FFFFFF"/>
      </a:lt1>
      <a:dk2>
        <a:srgbClr val="C2BCB9"/>
      </a:dk2>
      <a:lt2>
        <a:srgbClr val="FFFFFF"/>
      </a:lt2>
      <a:accent1>
        <a:srgbClr val="13294A"/>
      </a:accent1>
      <a:accent2>
        <a:srgbClr val="ABB300"/>
      </a:accent2>
      <a:accent3>
        <a:srgbClr val="00759A"/>
      </a:accent3>
      <a:accent4>
        <a:srgbClr val="6B487A"/>
      </a:accent4>
      <a:accent5>
        <a:srgbClr val="ECC411"/>
      </a:accent5>
      <a:accent6>
        <a:srgbClr val="D2492A"/>
      </a:accent6>
      <a:hlink>
        <a:srgbClr val="000000"/>
      </a:hlink>
      <a:folHlink>
        <a:srgbClr val="000000"/>
      </a:folHlink>
    </a:clrScheme>
    <a:fontScheme name="CMS_Legal_Fonts">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cmslegal_2015.potx" id="{96D693A4-E70D-4CAF-9106-8D47F905FD2A}" vid="{7C474326-53B0-48B5-8BF2-53B1850C137D}"/>
    </a:ext>
  </a:extLst>
</a:theme>
</file>

<file path=ppt/theme/theme3.xml><?xml version="1.0" encoding="utf-8"?>
<a:theme xmlns:a="http://schemas.openxmlformats.org/drawingml/2006/main" name="text_slide_with_Design">
  <a:themeElements>
    <a:clrScheme name="CMS_Legal_default">
      <a:dk1>
        <a:sysClr val="windowText" lastClr="000000"/>
      </a:dk1>
      <a:lt1>
        <a:srgbClr val="FFFFFF"/>
      </a:lt1>
      <a:dk2>
        <a:srgbClr val="C2BCB9"/>
      </a:dk2>
      <a:lt2>
        <a:srgbClr val="FFFFFF"/>
      </a:lt2>
      <a:accent1>
        <a:srgbClr val="13294A"/>
      </a:accent1>
      <a:accent2>
        <a:srgbClr val="ABB300"/>
      </a:accent2>
      <a:accent3>
        <a:srgbClr val="00759A"/>
      </a:accent3>
      <a:accent4>
        <a:srgbClr val="6B487A"/>
      </a:accent4>
      <a:accent5>
        <a:srgbClr val="ECC411"/>
      </a:accent5>
      <a:accent6>
        <a:srgbClr val="D2492A"/>
      </a:accent6>
      <a:hlink>
        <a:srgbClr val="000000"/>
      </a:hlink>
      <a:folHlink>
        <a:srgbClr val="000000"/>
      </a:folHlink>
    </a:clrScheme>
    <a:fontScheme name="CMS_Legal_Fonts">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ln>
          <a:noFill/>
        </a:ln>
      </a:spPr>
      <a:bodyPr wrap="square" rtlCol="0">
        <a:spAutoFit/>
      </a:bodyPr>
      <a:lstStyle>
        <a:defPPr>
          <a:defRPr sz="1000" dirty="0" smtClean="0">
            <a:solidFill>
              <a:srgbClr val="766A62"/>
            </a:solidFill>
            <a:latin typeface="Arial" pitchFamily="34" charset="0"/>
            <a:cs typeface="Arial" pitchFamily="34" charset="0"/>
          </a:defRPr>
        </a:defPPr>
      </a:lstStyle>
    </a:txDef>
  </a:objectDefaults>
  <a:extraClrSchemeLst/>
  <a:extLst>
    <a:ext uri="{05A4C25C-085E-4340-85A3-A5531E510DB2}">
      <thm15:themeFamily xmlns:thm15="http://schemas.microsoft.com/office/thememl/2012/main" name="cmslegal_2015.potx" id="{96D693A4-E70D-4CAF-9106-8D47F905FD2A}" vid="{709CCBFC-DACF-41C2-8206-E26EE4FA8775}"/>
    </a:ext>
  </a:extLst>
</a:theme>
</file>

<file path=ppt/theme/theme4.xml><?xml version="1.0" encoding="utf-8"?>
<a:theme xmlns:a="http://schemas.openxmlformats.org/drawingml/2006/main" name="empty_slide_Design">
  <a:themeElements>
    <a:clrScheme name="CMS_Legal_default">
      <a:dk1>
        <a:sysClr val="windowText" lastClr="000000"/>
      </a:dk1>
      <a:lt1>
        <a:srgbClr val="FFFFFF"/>
      </a:lt1>
      <a:dk2>
        <a:srgbClr val="C2BCB9"/>
      </a:dk2>
      <a:lt2>
        <a:srgbClr val="FFFFFF"/>
      </a:lt2>
      <a:accent1>
        <a:srgbClr val="13294A"/>
      </a:accent1>
      <a:accent2>
        <a:srgbClr val="ABB300"/>
      </a:accent2>
      <a:accent3>
        <a:srgbClr val="00759A"/>
      </a:accent3>
      <a:accent4>
        <a:srgbClr val="6B487A"/>
      </a:accent4>
      <a:accent5>
        <a:srgbClr val="ECC411"/>
      </a:accent5>
      <a:accent6>
        <a:srgbClr val="D2492A"/>
      </a:accent6>
      <a:hlink>
        <a:srgbClr val="000000"/>
      </a:hlink>
      <a:folHlink>
        <a:srgbClr val="000000"/>
      </a:folHlink>
    </a:clrScheme>
    <a:fontScheme name="CMS_Legal_Fonts">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ln>
          <a:noFill/>
        </a:ln>
      </a:spPr>
      <a:bodyPr wrap="square" rtlCol="0">
        <a:spAutoFit/>
      </a:bodyPr>
      <a:lstStyle>
        <a:defPPr>
          <a:defRPr sz="1000" dirty="0" smtClean="0">
            <a:solidFill>
              <a:srgbClr val="766A62"/>
            </a:solidFill>
            <a:latin typeface="Arial" pitchFamily="34" charset="0"/>
            <a:cs typeface="Arial" pitchFamily="34" charset="0"/>
          </a:defRPr>
        </a:defPPr>
      </a:lstStyle>
    </a:txDef>
  </a:objectDefaults>
  <a:extraClrSchemeLst/>
  <a:extLst>
    <a:ext uri="{05A4C25C-085E-4340-85A3-A5531E510DB2}">
      <thm15:themeFamily xmlns:thm15="http://schemas.microsoft.com/office/thememl/2012/main" name="cmslegal_2015.potx" id="{96D693A4-E70D-4CAF-9106-8D47F905FD2A}" vid="{2B059908-7AC7-48A6-AE68-55E38E8CE17C}"/>
    </a:ext>
  </a:extLst>
</a:theme>
</file>

<file path=ppt/theme/theme5.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600</TotalTime>
  <Words>662</Words>
  <Application>Microsoft Office PowerPoint</Application>
  <PresentationFormat>Presentación en pantalla (4:3)</PresentationFormat>
  <Paragraphs>112</Paragraphs>
  <Slides>10</Slides>
  <Notes>0</Notes>
  <HiddenSlides>0</HiddenSlides>
  <MMClips>0</MMClips>
  <ScaleCrop>false</ScaleCrop>
  <HeadingPairs>
    <vt:vector size="6" baseType="variant">
      <vt:variant>
        <vt:lpstr>Fuentes usadas</vt:lpstr>
      </vt:variant>
      <vt:variant>
        <vt:i4>5</vt:i4>
      </vt:variant>
      <vt:variant>
        <vt:lpstr>Tema</vt:lpstr>
      </vt:variant>
      <vt:variant>
        <vt:i4>5</vt:i4>
      </vt:variant>
      <vt:variant>
        <vt:lpstr>Títulos de diapositiva</vt:lpstr>
      </vt:variant>
      <vt:variant>
        <vt:i4>10</vt:i4>
      </vt:variant>
    </vt:vector>
  </HeadingPairs>
  <TitlesOfParts>
    <vt:vector size="20" baseType="lpstr">
      <vt:lpstr>Arial</vt:lpstr>
      <vt:lpstr>Calibri</vt:lpstr>
      <vt:lpstr>Century Gothic</vt:lpstr>
      <vt:lpstr>Symbol</vt:lpstr>
      <vt:lpstr>Wingdings 2</vt:lpstr>
      <vt:lpstr>title_slide_with_image_Design</vt:lpstr>
      <vt:lpstr>intermediate_title_page_with_image_Design</vt:lpstr>
      <vt:lpstr>text_slide_with_Design</vt:lpstr>
      <vt:lpstr>empty_slide_Design</vt:lpstr>
      <vt:lpstr>Austin</vt:lpstr>
      <vt:lpstr>La legislación del todo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Responsabilidad Extendida del Productor</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Residuos Sólidos</dc:title>
  <dc:creator>Vito Verna C.</dc:creator>
  <cp:lastModifiedBy>Vito Verna C.</cp:lastModifiedBy>
  <cp:revision>9</cp:revision>
  <dcterms:created xsi:type="dcterms:W3CDTF">2020-03-09T14:46:49Z</dcterms:created>
  <dcterms:modified xsi:type="dcterms:W3CDTF">2020-03-10T17:23:05Z</dcterms:modified>
</cp:coreProperties>
</file>